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428" r:id="rId3"/>
    <p:sldId id="321" r:id="rId4"/>
    <p:sldId id="399" r:id="rId5"/>
    <p:sldId id="429" r:id="rId6"/>
    <p:sldId id="394" r:id="rId7"/>
    <p:sldId id="398" r:id="rId8"/>
    <p:sldId id="430" r:id="rId9"/>
    <p:sldId id="432" r:id="rId10"/>
    <p:sldId id="433" r:id="rId11"/>
    <p:sldId id="434" r:id="rId12"/>
    <p:sldId id="435" r:id="rId13"/>
    <p:sldId id="437" r:id="rId14"/>
    <p:sldId id="436" r:id="rId15"/>
    <p:sldId id="438" r:id="rId16"/>
    <p:sldId id="413" r:id="rId17"/>
    <p:sldId id="439" r:id="rId18"/>
    <p:sldId id="440" r:id="rId19"/>
    <p:sldId id="442" r:id="rId20"/>
    <p:sldId id="443" r:id="rId21"/>
    <p:sldId id="444" r:id="rId22"/>
    <p:sldId id="445" r:id="rId23"/>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hat" initials="f" lastIdx="1" clrIdx="0">
    <p:extLst>
      <p:ext uri="{19B8F6BF-5375-455C-9EA6-DF929625EA0E}">
        <p15:presenceInfo xmlns:p15="http://schemas.microsoft.com/office/powerpoint/2012/main" userId="ferha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5808"/>
    <a:srgbClr val="FEF2E8"/>
    <a:srgbClr val="FCD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2" autoAdjust="0"/>
    <p:restoredTop sz="94660"/>
  </p:normalViewPr>
  <p:slideViewPr>
    <p:cSldViewPr snapToGrid="0">
      <p:cViewPr varScale="1">
        <p:scale>
          <a:sx n="85" d="100"/>
          <a:sy n="85" d="100"/>
        </p:scale>
        <p:origin x="5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suf Kervan" userId="323d69f1953ba49f" providerId="LiveId" clId="{E86F0B77-3BC5-4EA0-AF47-DE3C8E209AB9}"/>
    <pc:docChg chg="undo custSel addSld delSld modSld sldOrd">
      <pc:chgData name="Yusuf Kervan" userId="323d69f1953ba49f" providerId="LiveId" clId="{E86F0B77-3BC5-4EA0-AF47-DE3C8E209AB9}" dt="2021-12-27T10:23:53.649" v="1570" actId="20577"/>
      <pc:docMkLst>
        <pc:docMk/>
      </pc:docMkLst>
      <pc:sldChg chg="addSp delSp modSp mod delAnim modAnim">
        <pc:chgData name="Yusuf Kervan" userId="323d69f1953ba49f" providerId="LiveId" clId="{E86F0B77-3BC5-4EA0-AF47-DE3C8E209AB9}" dt="2021-12-27T09:45:12.514" v="738" actId="478"/>
        <pc:sldMkLst>
          <pc:docMk/>
          <pc:sldMk cId="3931254428" sldId="321"/>
        </pc:sldMkLst>
        <pc:graphicFrameChg chg="add mod">
          <ac:chgData name="Yusuf Kervan" userId="323d69f1953ba49f" providerId="LiveId" clId="{E86F0B77-3BC5-4EA0-AF47-DE3C8E209AB9}" dt="2021-12-27T09:45:10.469" v="737"/>
          <ac:graphicFrameMkLst>
            <pc:docMk/>
            <pc:sldMk cId="3931254428" sldId="321"/>
            <ac:graphicFrameMk id="6" creationId="{F2136ACF-C5EC-4FEC-849D-C23A3E80530F}"/>
          </ac:graphicFrameMkLst>
        </pc:graphicFrameChg>
        <pc:graphicFrameChg chg="del">
          <ac:chgData name="Yusuf Kervan" userId="323d69f1953ba49f" providerId="LiveId" clId="{E86F0B77-3BC5-4EA0-AF47-DE3C8E209AB9}" dt="2021-12-27T09:45:08.660" v="736" actId="478"/>
          <ac:graphicFrameMkLst>
            <pc:docMk/>
            <pc:sldMk cId="3931254428" sldId="321"/>
            <ac:graphicFrameMk id="7" creationId="{42D51808-4A6F-41B8-94A0-6190F379C2E3}"/>
          </ac:graphicFrameMkLst>
        </pc:graphicFrameChg>
        <pc:picChg chg="del">
          <ac:chgData name="Yusuf Kervan" userId="323d69f1953ba49f" providerId="LiveId" clId="{E86F0B77-3BC5-4EA0-AF47-DE3C8E209AB9}" dt="2021-12-27T09:45:12.514" v="738" actId="478"/>
          <ac:picMkLst>
            <pc:docMk/>
            <pc:sldMk cId="3931254428" sldId="321"/>
            <ac:picMk id="5" creationId="{B7338930-2E90-43A4-82EE-7B1E0B4AD4EE}"/>
          </ac:picMkLst>
        </pc:picChg>
      </pc:sldChg>
      <pc:sldChg chg="addSp delSp modSp mod modAnim">
        <pc:chgData name="Yusuf Kervan" userId="323d69f1953ba49f" providerId="LiveId" clId="{E86F0B77-3BC5-4EA0-AF47-DE3C8E209AB9}" dt="2021-12-27T09:45:01.164" v="735" actId="478"/>
        <pc:sldMkLst>
          <pc:docMk/>
          <pc:sldMk cId="82305451" sldId="394"/>
        </pc:sldMkLst>
        <pc:spChg chg="mod">
          <ac:chgData name="Yusuf Kervan" userId="323d69f1953ba49f" providerId="LiveId" clId="{E86F0B77-3BC5-4EA0-AF47-DE3C8E209AB9}" dt="2021-12-27T09:09:48.915" v="13" actId="20577"/>
          <ac:spMkLst>
            <pc:docMk/>
            <pc:sldMk cId="82305451" sldId="394"/>
            <ac:spMk id="9" creationId="{AF0F26E2-E6CC-4A13-8746-145FDF47F220}"/>
          </ac:spMkLst>
        </pc:spChg>
        <pc:graphicFrameChg chg="add mod">
          <ac:chgData name="Yusuf Kervan" userId="323d69f1953ba49f" providerId="LiveId" clId="{E86F0B77-3BC5-4EA0-AF47-DE3C8E209AB9}" dt="2021-12-27T09:44:59.081" v="734"/>
          <ac:graphicFrameMkLst>
            <pc:docMk/>
            <pc:sldMk cId="82305451" sldId="394"/>
            <ac:graphicFrameMk id="5" creationId="{1E96E0DB-64EA-456A-9BCD-D8E84B981B11}"/>
          </ac:graphicFrameMkLst>
        </pc:graphicFrameChg>
        <pc:graphicFrameChg chg="mod">
          <ac:chgData name="Yusuf Kervan" userId="323d69f1953ba49f" providerId="LiveId" clId="{E86F0B77-3BC5-4EA0-AF47-DE3C8E209AB9}" dt="2021-12-27T09:44:58.013" v="733" actId="478"/>
          <ac:graphicFrameMkLst>
            <pc:docMk/>
            <pc:sldMk cId="82305451" sldId="394"/>
            <ac:graphicFrameMk id="7" creationId="{42D51808-4A6F-41B8-94A0-6190F379C2E3}"/>
          </ac:graphicFrameMkLst>
        </pc:graphicFrameChg>
        <pc:picChg chg="del">
          <ac:chgData name="Yusuf Kervan" userId="323d69f1953ba49f" providerId="LiveId" clId="{E86F0B77-3BC5-4EA0-AF47-DE3C8E209AB9}" dt="2021-12-27T09:45:01.164" v="735" actId="478"/>
          <ac:picMkLst>
            <pc:docMk/>
            <pc:sldMk cId="82305451" sldId="394"/>
            <ac:picMk id="4" creationId="{E7D6418A-1F83-40DB-83B9-421E0F818F23}"/>
          </ac:picMkLst>
        </pc:picChg>
      </pc:sldChg>
      <pc:sldChg chg="addSp modSp del mod">
        <pc:chgData name="Yusuf Kervan" userId="323d69f1953ba49f" providerId="LiveId" clId="{E86F0B77-3BC5-4EA0-AF47-DE3C8E209AB9}" dt="2021-12-27T09:12:13.931" v="26" actId="47"/>
        <pc:sldMkLst>
          <pc:docMk/>
          <pc:sldMk cId="747064460" sldId="395"/>
        </pc:sldMkLst>
        <pc:spChg chg="mod">
          <ac:chgData name="Yusuf Kervan" userId="323d69f1953ba49f" providerId="LiveId" clId="{E86F0B77-3BC5-4EA0-AF47-DE3C8E209AB9}" dt="2021-12-27T09:12:08.381" v="25" actId="20577"/>
          <ac:spMkLst>
            <pc:docMk/>
            <pc:sldMk cId="747064460" sldId="395"/>
            <ac:spMk id="9" creationId="{AF0F26E2-E6CC-4A13-8746-145FDF47F220}"/>
          </ac:spMkLst>
        </pc:spChg>
        <pc:graphicFrameChg chg="mod">
          <ac:chgData name="Yusuf Kervan" userId="323d69f1953ba49f" providerId="LiveId" clId="{E86F0B77-3BC5-4EA0-AF47-DE3C8E209AB9}" dt="2021-12-27T09:11:47.429" v="22" actId="1076"/>
          <ac:graphicFrameMkLst>
            <pc:docMk/>
            <pc:sldMk cId="747064460" sldId="395"/>
            <ac:graphicFrameMk id="7" creationId="{42D51808-4A6F-41B8-94A0-6190F379C2E3}"/>
          </ac:graphicFrameMkLst>
        </pc:graphicFrameChg>
        <pc:picChg chg="add mod">
          <ac:chgData name="Yusuf Kervan" userId="323d69f1953ba49f" providerId="LiveId" clId="{E86F0B77-3BC5-4EA0-AF47-DE3C8E209AB9}" dt="2021-12-27T09:12:00.454" v="24" actId="14100"/>
          <ac:picMkLst>
            <pc:docMk/>
            <pc:sldMk cId="747064460" sldId="395"/>
            <ac:picMk id="4" creationId="{B01D6C4A-8909-49D5-AB5C-8275FBD6D146}"/>
          </ac:picMkLst>
        </pc:picChg>
      </pc:sldChg>
      <pc:sldChg chg="del">
        <pc:chgData name="Yusuf Kervan" userId="323d69f1953ba49f" providerId="LiveId" clId="{E86F0B77-3BC5-4EA0-AF47-DE3C8E209AB9}" dt="2021-12-27T09:12:21.331" v="29" actId="47"/>
        <pc:sldMkLst>
          <pc:docMk/>
          <pc:sldMk cId="1407474464" sldId="396"/>
        </pc:sldMkLst>
      </pc:sldChg>
      <pc:sldChg chg="addSp delSp modSp mod delAnim modAnim">
        <pc:chgData name="Yusuf Kervan" userId="323d69f1953ba49f" providerId="LiveId" clId="{E86F0B77-3BC5-4EA0-AF47-DE3C8E209AB9}" dt="2021-12-27T09:44:10.333" v="722" actId="478"/>
        <pc:sldMkLst>
          <pc:docMk/>
          <pc:sldMk cId="317679496" sldId="398"/>
        </pc:sldMkLst>
        <pc:spChg chg="mod">
          <ac:chgData name="Yusuf Kervan" userId="323d69f1953ba49f" providerId="LiveId" clId="{E86F0B77-3BC5-4EA0-AF47-DE3C8E209AB9}" dt="2021-12-27T09:11:11.007" v="20" actId="27636"/>
          <ac:spMkLst>
            <pc:docMk/>
            <pc:sldMk cId="317679496" sldId="398"/>
            <ac:spMk id="9" creationId="{AF0F26E2-E6CC-4A13-8746-145FDF47F220}"/>
          </ac:spMkLst>
        </pc:spChg>
        <pc:graphicFrameChg chg="add mod">
          <ac:chgData name="Yusuf Kervan" userId="323d69f1953ba49f" providerId="LiveId" clId="{E86F0B77-3BC5-4EA0-AF47-DE3C8E209AB9}" dt="2021-12-27T09:44:07.933" v="721"/>
          <ac:graphicFrameMkLst>
            <pc:docMk/>
            <pc:sldMk cId="317679496" sldId="398"/>
            <ac:graphicFrameMk id="5" creationId="{F3A9B1FF-C9B4-4DDB-B130-787AE28E09AF}"/>
          </ac:graphicFrameMkLst>
        </pc:graphicFrameChg>
        <pc:graphicFrameChg chg="del mod">
          <ac:chgData name="Yusuf Kervan" userId="323d69f1953ba49f" providerId="LiveId" clId="{E86F0B77-3BC5-4EA0-AF47-DE3C8E209AB9}" dt="2021-12-27T09:44:05.895" v="720" actId="478"/>
          <ac:graphicFrameMkLst>
            <pc:docMk/>
            <pc:sldMk cId="317679496" sldId="398"/>
            <ac:graphicFrameMk id="7" creationId="{42D51808-4A6F-41B8-94A0-6190F379C2E3}"/>
          </ac:graphicFrameMkLst>
        </pc:graphicFrameChg>
        <pc:picChg chg="del">
          <ac:chgData name="Yusuf Kervan" userId="323d69f1953ba49f" providerId="LiveId" clId="{E86F0B77-3BC5-4EA0-AF47-DE3C8E209AB9}" dt="2021-12-27T09:44:10.333" v="722" actId="478"/>
          <ac:picMkLst>
            <pc:docMk/>
            <pc:sldMk cId="317679496" sldId="398"/>
            <ac:picMk id="4" creationId="{2C2A8A9F-60BB-4994-A629-B00AFA8981EE}"/>
          </ac:picMkLst>
        </pc:picChg>
      </pc:sldChg>
      <pc:sldChg chg="addSp delSp modSp mod modAnim">
        <pc:chgData name="Yusuf Kervan" userId="323d69f1953ba49f" providerId="LiveId" clId="{E86F0B77-3BC5-4EA0-AF47-DE3C8E209AB9}" dt="2021-12-27T09:44:34.773" v="727" actId="478"/>
        <pc:sldMkLst>
          <pc:docMk/>
          <pc:sldMk cId="1342542891" sldId="399"/>
        </pc:sldMkLst>
        <pc:spChg chg="mod">
          <ac:chgData name="Yusuf Kervan" userId="323d69f1953ba49f" providerId="LiveId" clId="{E86F0B77-3BC5-4EA0-AF47-DE3C8E209AB9}" dt="2021-12-27T09:06:50.862" v="1" actId="255"/>
          <ac:spMkLst>
            <pc:docMk/>
            <pc:sldMk cId="1342542891" sldId="399"/>
            <ac:spMk id="9" creationId="{AF0F26E2-E6CC-4A13-8746-145FDF47F220}"/>
          </ac:spMkLst>
        </pc:spChg>
        <pc:graphicFrameChg chg="add mod">
          <ac:chgData name="Yusuf Kervan" userId="323d69f1953ba49f" providerId="LiveId" clId="{E86F0B77-3BC5-4EA0-AF47-DE3C8E209AB9}" dt="2021-12-27T09:44:31.788" v="726"/>
          <ac:graphicFrameMkLst>
            <pc:docMk/>
            <pc:sldMk cId="1342542891" sldId="399"/>
            <ac:graphicFrameMk id="5" creationId="{40AC4F11-3BA1-464D-832E-F3B5D6946A4A}"/>
          </ac:graphicFrameMkLst>
        </pc:graphicFrameChg>
        <pc:graphicFrameChg chg="mod">
          <ac:chgData name="Yusuf Kervan" userId="323d69f1953ba49f" providerId="LiveId" clId="{E86F0B77-3BC5-4EA0-AF47-DE3C8E209AB9}" dt="2021-12-27T09:44:28.303" v="725" actId="478"/>
          <ac:graphicFrameMkLst>
            <pc:docMk/>
            <pc:sldMk cId="1342542891" sldId="399"/>
            <ac:graphicFrameMk id="7" creationId="{42D51808-4A6F-41B8-94A0-6190F379C2E3}"/>
          </ac:graphicFrameMkLst>
        </pc:graphicFrameChg>
        <pc:picChg chg="del">
          <ac:chgData name="Yusuf Kervan" userId="323d69f1953ba49f" providerId="LiveId" clId="{E86F0B77-3BC5-4EA0-AF47-DE3C8E209AB9}" dt="2021-12-27T09:44:34.773" v="727" actId="478"/>
          <ac:picMkLst>
            <pc:docMk/>
            <pc:sldMk cId="1342542891" sldId="399"/>
            <ac:picMk id="4" creationId="{D8AF4DE3-C2B6-41DA-99DC-4D46B0D9490E}"/>
          </ac:picMkLst>
        </pc:picChg>
      </pc:sldChg>
      <pc:sldChg chg="del">
        <pc:chgData name="Yusuf Kervan" userId="323d69f1953ba49f" providerId="LiveId" clId="{E86F0B77-3BC5-4EA0-AF47-DE3C8E209AB9}" dt="2021-12-27T09:12:22.464" v="31" actId="47"/>
        <pc:sldMkLst>
          <pc:docMk/>
          <pc:sldMk cId="1244088335" sldId="400"/>
        </pc:sldMkLst>
      </pc:sldChg>
      <pc:sldChg chg="del">
        <pc:chgData name="Yusuf Kervan" userId="323d69f1953ba49f" providerId="LiveId" clId="{E86F0B77-3BC5-4EA0-AF47-DE3C8E209AB9}" dt="2021-12-27T09:12:22.962" v="32" actId="47"/>
        <pc:sldMkLst>
          <pc:docMk/>
          <pc:sldMk cId="1251357722" sldId="401"/>
        </pc:sldMkLst>
      </pc:sldChg>
      <pc:sldChg chg="del">
        <pc:chgData name="Yusuf Kervan" userId="323d69f1953ba49f" providerId="LiveId" clId="{E86F0B77-3BC5-4EA0-AF47-DE3C8E209AB9}" dt="2021-12-27T09:12:25.571" v="34" actId="47"/>
        <pc:sldMkLst>
          <pc:docMk/>
          <pc:sldMk cId="868004776" sldId="402"/>
        </pc:sldMkLst>
      </pc:sldChg>
      <pc:sldChg chg="del">
        <pc:chgData name="Yusuf Kervan" userId="323d69f1953ba49f" providerId="LiveId" clId="{E86F0B77-3BC5-4EA0-AF47-DE3C8E209AB9}" dt="2021-12-27T09:12:26.082" v="35" actId="47"/>
        <pc:sldMkLst>
          <pc:docMk/>
          <pc:sldMk cId="1345028942" sldId="403"/>
        </pc:sldMkLst>
      </pc:sldChg>
      <pc:sldChg chg="addSp modSp del modAnim">
        <pc:chgData name="Yusuf Kervan" userId="323d69f1953ba49f" providerId="LiveId" clId="{E86F0B77-3BC5-4EA0-AF47-DE3C8E209AB9}" dt="2021-12-27T09:46:10.834" v="745" actId="47"/>
        <pc:sldMkLst>
          <pc:docMk/>
          <pc:sldMk cId="3022980114" sldId="404"/>
        </pc:sldMkLst>
        <pc:graphicFrameChg chg="add mod">
          <ac:chgData name="Yusuf Kervan" userId="323d69f1953ba49f" providerId="LiveId" clId="{E86F0B77-3BC5-4EA0-AF47-DE3C8E209AB9}" dt="2021-12-27T09:42:13.368" v="693"/>
          <ac:graphicFrameMkLst>
            <pc:docMk/>
            <pc:sldMk cId="3022980114" sldId="404"/>
            <ac:graphicFrameMk id="4" creationId="{07502011-2BFF-47CF-A601-D013FC1BFFB4}"/>
          </ac:graphicFrameMkLst>
        </pc:graphicFrameChg>
        <pc:graphicFrameChg chg="mod">
          <ac:chgData name="Yusuf Kervan" userId="323d69f1953ba49f" providerId="LiveId" clId="{E86F0B77-3BC5-4EA0-AF47-DE3C8E209AB9}" dt="2021-12-27T09:42:10.513" v="692" actId="478"/>
          <ac:graphicFrameMkLst>
            <pc:docMk/>
            <pc:sldMk cId="3022980114" sldId="404"/>
            <ac:graphicFrameMk id="7" creationId="{42D51808-4A6F-41B8-94A0-6190F379C2E3}"/>
          </ac:graphicFrameMkLst>
        </pc:graphicFrameChg>
      </pc:sldChg>
      <pc:sldChg chg="del">
        <pc:chgData name="Yusuf Kervan" userId="323d69f1953ba49f" providerId="LiveId" clId="{E86F0B77-3BC5-4EA0-AF47-DE3C8E209AB9}" dt="2021-12-27T09:46:11.292" v="746" actId="47"/>
        <pc:sldMkLst>
          <pc:docMk/>
          <pc:sldMk cId="2881333105" sldId="405"/>
        </pc:sldMkLst>
      </pc:sldChg>
      <pc:sldChg chg="del">
        <pc:chgData name="Yusuf Kervan" userId="323d69f1953ba49f" providerId="LiveId" clId="{E86F0B77-3BC5-4EA0-AF47-DE3C8E209AB9}" dt="2021-12-27T09:46:12.042" v="748" actId="47"/>
        <pc:sldMkLst>
          <pc:docMk/>
          <pc:sldMk cId="218750922" sldId="407"/>
        </pc:sldMkLst>
      </pc:sldChg>
      <pc:sldChg chg="del">
        <pc:chgData name="Yusuf Kervan" userId="323d69f1953ba49f" providerId="LiveId" clId="{E86F0B77-3BC5-4EA0-AF47-DE3C8E209AB9}" dt="2021-12-27T09:46:12.804" v="750" actId="47"/>
        <pc:sldMkLst>
          <pc:docMk/>
          <pc:sldMk cId="649173293" sldId="408"/>
        </pc:sldMkLst>
      </pc:sldChg>
      <pc:sldChg chg="del">
        <pc:chgData name="Yusuf Kervan" userId="323d69f1953ba49f" providerId="LiveId" clId="{E86F0B77-3BC5-4EA0-AF47-DE3C8E209AB9}" dt="2021-12-27T09:46:12.962" v="751" actId="47"/>
        <pc:sldMkLst>
          <pc:docMk/>
          <pc:sldMk cId="3629349692" sldId="409"/>
        </pc:sldMkLst>
      </pc:sldChg>
      <pc:sldChg chg="del">
        <pc:chgData name="Yusuf Kervan" userId="323d69f1953ba49f" providerId="LiveId" clId="{E86F0B77-3BC5-4EA0-AF47-DE3C8E209AB9}" dt="2021-12-27T09:46:12.289" v="749" actId="47"/>
        <pc:sldMkLst>
          <pc:docMk/>
          <pc:sldMk cId="2806976864" sldId="410"/>
        </pc:sldMkLst>
      </pc:sldChg>
      <pc:sldChg chg="addSp delSp modSp mod modAnim">
        <pc:chgData name="Yusuf Kervan" userId="323d69f1953ba49f" providerId="LiveId" clId="{E86F0B77-3BC5-4EA0-AF47-DE3C8E209AB9}" dt="2021-12-27T09:42:25.349" v="695"/>
        <pc:sldMkLst>
          <pc:docMk/>
          <pc:sldMk cId="309639009" sldId="413"/>
        </pc:sldMkLst>
        <pc:spChg chg="mod">
          <ac:chgData name="Yusuf Kervan" userId="323d69f1953ba49f" providerId="LiveId" clId="{E86F0B77-3BC5-4EA0-AF47-DE3C8E209AB9}" dt="2021-12-27T09:39:55.690" v="676" actId="20577"/>
          <ac:spMkLst>
            <pc:docMk/>
            <pc:sldMk cId="309639009" sldId="413"/>
            <ac:spMk id="10" creationId="{2F828368-0F3E-416F-9933-C7FDCB54F509}"/>
          </ac:spMkLst>
        </pc:spChg>
        <pc:graphicFrameChg chg="add mod">
          <ac:chgData name="Yusuf Kervan" userId="323d69f1953ba49f" providerId="LiveId" clId="{E86F0B77-3BC5-4EA0-AF47-DE3C8E209AB9}" dt="2021-12-27T09:42:25.349" v="695"/>
          <ac:graphicFrameMkLst>
            <pc:docMk/>
            <pc:sldMk cId="309639009" sldId="413"/>
            <ac:graphicFrameMk id="4" creationId="{70EBE8E3-334D-4749-9527-F12A6326CA47}"/>
          </ac:graphicFrameMkLst>
        </pc:graphicFrameChg>
        <pc:picChg chg="del">
          <ac:chgData name="Yusuf Kervan" userId="323d69f1953ba49f" providerId="LiveId" clId="{E86F0B77-3BC5-4EA0-AF47-DE3C8E209AB9}" dt="2021-12-27T09:40:56.229" v="682" actId="478"/>
          <ac:picMkLst>
            <pc:docMk/>
            <pc:sldMk cId="309639009" sldId="413"/>
            <ac:picMk id="3" creationId="{1FD5B929-E51E-423F-997F-630CABCDB257}"/>
          </ac:picMkLst>
        </pc:picChg>
      </pc:sldChg>
      <pc:sldChg chg="del">
        <pc:chgData name="Yusuf Kervan" userId="323d69f1953ba49f" providerId="LiveId" clId="{E86F0B77-3BC5-4EA0-AF47-DE3C8E209AB9}" dt="2021-12-27T09:46:13.314" v="753" actId="47"/>
        <pc:sldMkLst>
          <pc:docMk/>
          <pc:sldMk cId="3179608486" sldId="414"/>
        </pc:sldMkLst>
      </pc:sldChg>
      <pc:sldChg chg="del">
        <pc:chgData name="Yusuf Kervan" userId="323d69f1953ba49f" providerId="LiveId" clId="{E86F0B77-3BC5-4EA0-AF47-DE3C8E209AB9}" dt="2021-12-27T09:07:28.325" v="6" actId="47"/>
        <pc:sldMkLst>
          <pc:docMk/>
          <pc:sldMk cId="296282032" sldId="416"/>
        </pc:sldMkLst>
      </pc:sldChg>
      <pc:sldChg chg="del">
        <pc:chgData name="Yusuf Kervan" userId="323d69f1953ba49f" providerId="LiveId" clId="{E86F0B77-3BC5-4EA0-AF47-DE3C8E209AB9}" dt="2021-12-27T09:12:22.001" v="30" actId="47"/>
        <pc:sldMkLst>
          <pc:docMk/>
          <pc:sldMk cId="4080823185" sldId="418"/>
        </pc:sldMkLst>
      </pc:sldChg>
      <pc:sldChg chg="del">
        <pc:chgData name="Yusuf Kervan" userId="323d69f1953ba49f" providerId="LiveId" clId="{E86F0B77-3BC5-4EA0-AF47-DE3C8E209AB9}" dt="2021-12-27T09:12:17.491" v="27" actId="47"/>
        <pc:sldMkLst>
          <pc:docMk/>
          <pc:sldMk cId="3883645096" sldId="420"/>
        </pc:sldMkLst>
      </pc:sldChg>
      <pc:sldChg chg="del">
        <pc:chgData name="Yusuf Kervan" userId="323d69f1953ba49f" providerId="LiveId" clId="{E86F0B77-3BC5-4EA0-AF47-DE3C8E209AB9}" dt="2021-12-27T09:46:11.724" v="747" actId="47"/>
        <pc:sldMkLst>
          <pc:docMk/>
          <pc:sldMk cId="475742754" sldId="421"/>
        </pc:sldMkLst>
      </pc:sldChg>
      <pc:sldChg chg="del">
        <pc:chgData name="Yusuf Kervan" userId="323d69f1953ba49f" providerId="LiveId" clId="{E86F0B77-3BC5-4EA0-AF47-DE3C8E209AB9}" dt="2021-12-27T09:12:24.602" v="33" actId="47"/>
        <pc:sldMkLst>
          <pc:docMk/>
          <pc:sldMk cId="3921974868" sldId="422"/>
        </pc:sldMkLst>
      </pc:sldChg>
      <pc:sldChg chg="del">
        <pc:chgData name="Yusuf Kervan" userId="323d69f1953ba49f" providerId="LiveId" clId="{E86F0B77-3BC5-4EA0-AF47-DE3C8E209AB9}" dt="2021-12-27T09:46:13.149" v="752" actId="47"/>
        <pc:sldMkLst>
          <pc:docMk/>
          <pc:sldMk cId="318650311" sldId="423"/>
        </pc:sldMkLst>
      </pc:sldChg>
      <pc:sldChg chg="del">
        <pc:chgData name="Yusuf Kervan" userId="323d69f1953ba49f" providerId="LiveId" clId="{E86F0B77-3BC5-4EA0-AF47-DE3C8E209AB9}" dt="2021-12-27T09:07:28.816" v="7" actId="47"/>
        <pc:sldMkLst>
          <pc:docMk/>
          <pc:sldMk cId="2837065124" sldId="424"/>
        </pc:sldMkLst>
      </pc:sldChg>
      <pc:sldChg chg="del">
        <pc:chgData name="Yusuf Kervan" userId="323d69f1953ba49f" providerId="LiveId" clId="{E86F0B77-3BC5-4EA0-AF47-DE3C8E209AB9}" dt="2021-12-27T09:07:29.366" v="8" actId="47"/>
        <pc:sldMkLst>
          <pc:docMk/>
          <pc:sldMk cId="2852849100" sldId="425"/>
        </pc:sldMkLst>
      </pc:sldChg>
      <pc:sldChg chg="del">
        <pc:chgData name="Yusuf Kervan" userId="323d69f1953ba49f" providerId="LiveId" clId="{E86F0B77-3BC5-4EA0-AF47-DE3C8E209AB9}" dt="2021-12-27T09:07:29.899" v="9" actId="47"/>
        <pc:sldMkLst>
          <pc:docMk/>
          <pc:sldMk cId="2799431063" sldId="426"/>
        </pc:sldMkLst>
      </pc:sldChg>
      <pc:sldChg chg="del">
        <pc:chgData name="Yusuf Kervan" userId="323d69f1953ba49f" providerId="LiveId" clId="{E86F0B77-3BC5-4EA0-AF47-DE3C8E209AB9}" dt="2021-12-27T09:12:18.813" v="28" actId="47"/>
        <pc:sldMkLst>
          <pc:docMk/>
          <pc:sldMk cId="2902747221" sldId="427"/>
        </pc:sldMkLst>
      </pc:sldChg>
      <pc:sldChg chg="addSp delSp modSp mod modAnim">
        <pc:chgData name="Yusuf Kervan" userId="323d69f1953ba49f" providerId="LiveId" clId="{E86F0B77-3BC5-4EA0-AF47-DE3C8E209AB9}" dt="2021-12-27T09:44:49.142" v="730" actId="478"/>
        <pc:sldMkLst>
          <pc:docMk/>
          <pc:sldMk cId="3094369478" sldId="429"/>
        </pc:sldMkLst>
        <pc:graphicFrameChg chg="add mod">
          <ac:chgData name="Yusuf Kervan" userId="323d69f1953ba49f" providerId="LiveId" clId="{E86F0B77-3BC5-4EA0-AF47-DE3C8E209AB9}" dt="2021-12-27T09:44:46.038" v="729"/>
          <ac:graphicFrameMkLst>
            <pc:docMk/>
            <pc:sldMk cId="3094369478" sldId="429"/>
            <ac:graphicFrameMk id="6" creationId="{DA91BAAA-872D-4D98-AB60-A03904700339}"/>
          </ac:graphicFrameMkLst>
        </pc:graphicFrameChg>
        <pc:graphicFrameChg chg="mod">
          <ac:chgData name="Yusuf Kervan" userId="323d69f1953ba49f" providerId="LiveId" clId="{E86F0B77-3BC5-4EA0-AF47-DE3C8E209AB9}" dt="2021-12-27T09:44:44.756" v="728" actId="478"/>
          <ac:graphicFrameMkLst>
            <pc:docMk/>
            <pc:sldMk cId="3094369478" sldId="429"/>
            <ac:graphicFrameMk id="7" creationId="{42D51808-4A6F-41B8-94A0-6190F379C2E3}"/>
          </ac:graphicFrameMkLst>
        </pc:graphicFrameChg>
        <pc:picChg chg="del">
          <ac:chgData name="Yusuf Kervan" userId="323d69f1953ba49f" providerId="LiveId" clId="{E86F0B77-3BC5-4EA0-AF47-DE3C8E209AB9}" dt="2021-12-27T09:44:49.142" v="730" actId="478"/>
          <ac:picMkLst>
            <pc:docMk/>
            <pc:sldMk cId="3094369478" sldId="429"/>
            <ac:picMk id="5" creationId="{B7338930-2E90-43A4-82EE-7B1E0B4AD4EE}"/>
          </ac:picMkLst>
        </pc:picChg>
      </pc:sldChg>
      <pc:sldChg chg="addSp delSp modSp mod delAnim modAnim">
        <pc:chgData name="Yusuf Kervan" userId="323d69f1953ba49f" providerId="LiveId" clId="{E86F0B77-3BC5-4EA0-AF47-DE3C8E209AB9}" dt="2021-12-27T09:44:21.913" v="724" actId="478"/>
        <pc:sldMkLst>
          <pc:docMk/>
          <pc:sldMk cId="3155668247" sldId="430"/>
        </pc:sldMkLst>
        <pc:graphicFrameChg chg="add mod">
          <ac:chgData name="Yusuf Kervan" userId="323d69f1953ba49f" providerId="LiveId" clId="{E86F0B77-3BC5-4EA0-AF47-DE3C8E209AB9}" dt="2021-12-27T09:43:58.351" v="718"/>
          <ac:graphicFrameMkLst>
            <pc:docMk/>
            <pc:sldMk cId="3155668247" sldId="430"/>
            <ac:graphicFrameMk id="6" creationId="{ED6EA242-FEEB-4840-BD48-BB19AF038A98}"/>
          </ac:graphicFrameMkLst>
        </pc:graphicFrameChg>
        <pc:graphicFrameChg chg="del">
          <ac:chgData name="Yusuf Kervan" userId="323d69f1953ba49f" providerId="LiveId" clId="{E86F0B77-3BC5-4EA0-AF47-DE3C8E209AB9}" dt="2021-12-27T09:43:56.113" v="717" actId="478"/>
          <ac:graphicFrameMkLst>
            <pc:docMk/>
            <pc:sldMk cId="3155668247" sldId="430"/>
            <ac:graphicFrameMk id="7" creationId="{42D51808-4A6F-41B8-94A0-6190F379C2E3}"/>
          </ac:graphicFrameMkLst>
        </pc:graphicFrameChg>
        <pc:picChg chg="del">
          <ac:chgData name="Yusuf Kervan" userId="323d69f1953ba49f" providerId="LiveId" clId="{E86F0B77-3BC5-4EA0-AF47-DE3C8E209AB9}" dt="2021-12-27T09:44:21.913" v="724" actId="478"/>
          <ac:picMkLst>
            <pc:docMk/>
            <pc:sldMk cId="3155668247" sldId="430"/>
            <ac:picMk id="4" creationId="{2C2A8A9F-60BB-4994-A629-B00AFA8981EE}"/>
          </ac:picMkLst>
        </pc:picChg>
      </pc:sldChg>
      <pc:sldChg chg="del">
        <pc:chgData name="Yusuf Kervan" userId="323d69f1953ba49f" providerId="LiveId" clId="{E86F0B77-3BC5-4EA0-AF47-DE3C8E209AB9}" dt="2021-12-27T09:07:22.542" v="5" actId="47"/>
        <pc:sldMkLst>
          <pc:docMk/>
          <pc:sldMk cId="1771900629" sldId="431"/>
        </pc:sldMkLst>
      </pc:sldChg>
      <pc:sldChg chg="addSp delSp modSp mod modClrScheme delAnim modAnim chgLayout">
        <pc:chgData name="Yusuf Kervan" userId="323d69f1953ba49f" providerId="LiveId" clId="{E86F0B77-3BC5-4EA0-AF47-DE3C8E209AB9}" dt="2021-12-27T09:44:14.775" v="723" actId="478"/>
        <pc:sldMkLst>
          <pc:docMk/>
          <pc:sldMk cId="1803653110" sldId="432"/>
        </pc:sldMkLst>
        <pc:spChg chg="add del mod ord">
          <ac:chgData name="Yusuf Kervan" userId="323d69f1953ba49f" providerId="LiveId" clId="{E86F0B77-3BC5-4EA0-AF47-DE3C8E209AB9}" dt="2021-12-27T09:13:06.657" v="43" actId="478"/>
          <ac:spMkLst>
            <pc:docMk/>
            <pc:sldMk cId="1803653110" sldId="432"/>
            <ac:spMk id="2" creationId="{7F7F5E74-E193-42D0-9314-5C8C1A7676A0}"/>
          </ac:spMkLst>
        </pc:spChg>
        <pc:spChg chg="add mod ord">
          <ac:chgData name="Yusuf Kervan" userId="323d69f1953ba49f" providerId="LiveId" clId="{E86F0B77-3BC5-4EA0-AF47-DE3C8E209AB9}" dt="2021-12-27T09:18:28.727" v="273" actId="5793"/>
          <ac:spMkLst>
            <pc:docMk/>
            <pc:sldMk cId="1803653110" sldId="432"/>
            <ac:spMk id="5" creationId="{4617014F-636A-440A-8E4A-0F6C38984C33}"/>
          </ac:spMkLst>
        </pc:spChg>
        <pc:graphicFrameChg chg="del">
          <ac:chgData name="Yusuf Kervan" userId="323d69f1953ba49f" providerId="LiveId" clId="{E86F0B77-3BC5-4EA0-AF47-DE3C8E209AB9}" dt="2021-12-27T09:43:38.543" v="713" actId="478"/>
          <ac:graphicFrameMkLst>
            <pc:docMk/>
            <pc:sldMk cId="1803653110" sldId="432"/>
            <ac:graphicFrameMk id="7" creationId="{42D51808-4A6F-41B8-94A0-6190F379C2E3}"/>
          </ac:graphicFrameMkLst>
        </pc:graphicFrameChg>
        <pc:graphicFrameChg chg="add mod">
          <ac:chgData name="Yusuf Kervan" userId="323d69f1953ba49f" providerId="LiveId" clId="{E86F0B77-3BC5-4EA0-AF47-DE3C8E209AB9}" dt="2021-12-27T09:43:40.568" v="714"/>
          <ac:graphicFrameMkLst>
            <pc:docMk/>
            <pc:sldMk cId="1803653110" sldId="432"/>
            <ac:graphicFrameMk id="8" creationId="{0098E3F7-09B9-47F4-A247-E628F5A077E8}"/>
          </ac:graphicFrameMkLst>
        </pc:graphicFrameChg>
        <pc:picChg chg="del">
          <ac:chgData name="Yusuf Kervan" userId="323d69f1953ba49f" providerId="LiveId" clId="{E86F0B77-3BC5-4EA0-AF47-DE3C8E209AB9}" dt="2021-12-27T09:12:53.582" v="39" actId="478"/>
          <ac:picMkLst>
            <pc:docMk/>
            <pc:sldMk cId="1803653110" sldId="432"/>
            <ac:picMk id="3" creationId="{D38E61F7-870F-47DC-872D-09DFBA8EF822}"/>
          </ac:picMkLst>
        </pc:picChg>
        <pc:picChg chg="del">
          <ac:chgData name="Yusuf Kervan" userId="323d69f1953ba49f" providerId="LiveId" clId="{E86F0B77-3BC5-4EA0-AF47-DE3C8E209AB9}" dt="2021-12-27T09:44:14.775" v="723" actId="478"/>
          <ac:picMkLst>
            <pc:docMk/>
            <pc:sldMk cId="1803653110" sldId="432"/>
            <ac:picMk id="4" creationId="{2C2A8A9F-60BB-4994-A629-B00AFA8981EE}"/>
          </ac:picMkLst>
        </pc:picChg>
        <pc:picChg chg="del">
          <ac:chgData name="Yusuf Kervan" userId="323d69f1953ba49f" providerId="LiveId" clId="{E86F0B77-3BC5-4EA0-AF47-DE3C8E209AB9}" dt="2021-12-27T09:12:52.068" v="38" actId="478"/>
          <ac:picMkLst>
            <pc:docMk/>
            <pc:sldMk cId="1803653110" sldId="432"/>
            <ac:picMk id="6" creationId="{4DC6ED15-71EE-41CD-B5B0-F6787CD010D7}"/>
          </ac:picMkLst>
        </pc:picChg>
      </pc:sldChg>
      <pc:sldChg chg="addSp delSp modSp add mod modAnim">
        <pc:chgData name="Yusuf Kervan" userId="323d69f1953ba49f" providerId="LiveId" clId="{E86F0B77-3BC5-4EA0-AF47-DE3C8E209AB9}" dt="2021-12-27T09:43:50.490" v="716" actId="1076"/>
        <pc:sldMkLst>
          <pc:docMk/>
          <pc:sldMk cId="3808776188" sldId="433"/>
        </pc:sldMkLst>
        <pc:graphicFrameChg chg="mod">
          <ac:chgData name="Yusuf Kervan" userId="323d69f1953ba49f" providerId="LiveId" clId="{E86F0B77-3BC5-4EA0-AF47-DE3C8E209AB9}" dt="2021-12-27T09:43:02.703" v="705" actId="478"/>
          <ac:graphicFrameMkLst>
            <pc:docMk/>
            <pc:sldMk cId="3808776188" sldId="433"/>
            <ac:graphicFrameMk id="7" creationId="{42D51808-4A6F-41B8-94A0-6190F379C2E3}"/>
          </ac:graphicFrameMkLst>
        </pc:graphicFrameChg>
        <pc:graphicFrameChg chg="add mod">
          <ac:chgData name="Yusuf Kervan" userId="323d69f1953ba49f" providerId="LiveId" clId="{E86F0B77-3BC5-4EA0-AF47-DE3C8E209AB9}" dt="2021-12-27T09:43:50.490" v="716" actId="1076"/>
          <ac:graphicFrameMkLst>
            <pc:docMk/>
            <pc:sldMk cId="3808776188" sldId="433"/>
            <ac:graphicFrameMk id="12" creationId="{27B4FA3E-DB85-435A-9679-15EEC6719B55}"/>
          </ac:graphicFrameMkLst>
        </pc:graphicFrameChg>
        <pc:picChg chg="del">
          <ac:chgData name="Yusuf Kervan" userId="323d69f1953ba49f" providerId="LiveId" clId="{E86F0B77-3BC5-4EA0-AF47-DE3C8E209AB9}" dt="2021-12-27T09:20:32.213" v="275" actId="478"/>
          <ac:picMkLst>
            <pc:docMk/>
            <pc:sldMk cId="3808776188" sldId="433"/>
            <ac:picMk id="3" creationId="{D38E61F7-870F-47DC-872D-09DFBA8EF822}"/>
          </ac:picMkLst>
        </pc:picChg>
        <pc:picChg chg="del">
          <ac:chgData name="Yusuf Kervan" userId="323d69f1953ba49f" providerId="LiveId" clId="{E86F0B77-3BC5-4EA0-AF47-DE3C8E209AB9}" dt="2021-12-27T09:43:04.645" v="706" actId="478"/>
          <ac:picMkLst>
            <pc:docMk/>
            <pc:sldMk cId="3808776188" sldId="433"/>
            <ac:picMk id="4" creationId="{2C2A8A9F-60BB-4994-A629-B00AFA8981EE}"/>
          </ac:picMkLst>
        </pc:picChg>
        <pc:picChg chg="add mod">
          <ac:chgData name="Yusuf Kervan" userId="323d69f1953ba49f" providerId="LiveId" clId="{E86F0B77-3BC5-4EA0-AF47-DE3C8E209AB9}" dt="2021-12-27T09:21:03.329" v="280" actId="1076"/>
          <ac:picMkLst>
            <pc:docMk/>
            <pc:sldMk cId="3808776188" sldId="433"/>
            <ac:picMk id="5" creationId="{96C1005B-B5A1-4492-A690-ABF50777EFA6}"/>
          </ac:picMkLst>
        </pc:picChg>
        <pc:picChg chg="del">
          <ac:chgData name="Yusuf Kervan" userId="323d69f1953ba49f" providerId="LiveId" clId="{E86F0B77-3BC5-4EA0-AF47-DE3C8E209AB9}" dt="2021-12-27T09:20:30.726" v="274" actId="478"/>
          <ac:picMkLst>
            <pc:docMk/>
            <pc:sldMk cId="3808776188" sldId="433"/>
            <ac:picMk id="6" creationId="{4DC6ED15-71EE-41CD-B5B0-F6787CD010D7}"/>
          </ac:picMkLst>
        </pc:picChg>
        <pc:picChg chg="add del mod">
          <ac:chgData name="Yusuf Kervan" userId="323d69f1953ba49f" providerId="LiveId" clId="{E86F0B77-3BC5-4EA0-AF47-DE3C8E209AB9}" dt="2021-12-27T09:21:33.318" v="288" actId="478"/>
          <ac:picMkLst>
            <pc:docMk/>
            <pc:sldMk cId="3808776188" sldId="433"/>
            <ac:picMk id="9" creationId="{168413DE-4FAA-4717-86F3-82702C56F4D1}"/>
          </ac:picMkLst>
        </pc:picChg>
        <pc:picChg chg="add mod">
          <ac:chgData name="Yusuf Kervan" userId="323d69f1953ba49f" providerId="LiveId" clId="{E86F0B77-3BC5-4EA0-AF47-DE3C8E209AB9}" dt="2021-12-27T09:21:54.107" v="295" actId="1076"/>
          <ac:picMkLst>
            <pc:docMk/>
            <pc:sldMk cId="3808776188" sldId="433"/>
            <ac:picMk id="11" creationId="{05ABC934-8C9B-4DA7-84B1-C2E8FC9AD6A0}"/>
          </ac:picMkLst>
        </pc:picChg>
      </pc:sldChg>
      <pc:sldChg chg="addSp delSp modSp add mod modAnim">
        <pc:chgData name="Yusuf Kervan" userId="323d69f1953ba49f" providerId="LiveId" clId="{E86F0B77-3BC5-4EA0-AF47-DE3C8E209AB9}" dt="2021-12-27T09:45:31.136" v="740" actId="1076"/>
        <pc:sldMkLst>
          <pc:docMk/>
          <pc:sldMk cId="3859910284" sldId="434"/>
        </pc:sldMkLst>
        <pc:graphicFrameChg chg="mod">
          <ac:chgData name="Yusuf Kervan" userId="323d69f1953ba49f" providerId="LiveId" clId="{E86F0B77-3BC5-4EA0-AF47-DE3C8E209AB9}" dt="2021-12-27T09:42:51.524" v="702" actId="478"/>
          <ac:graphicFrameMkLst>
            <pc:docMk/>
            <pc:sldMk cId="3859910284" sldId="434"/>
            <ac:graphicFrameMk id="7" creationId="{42D51808-4A6F-41B8-94A0-6190F379C2E3}"/>
          </ac:graphicFrameMkLst>
        </pc:graphicFrameChg>
        <pc:graphicFrameChg chg="add mod">
          <ac:chgData name="Yusuf Kervan" userId="323d69f1953ba49f" providerId="LiveId" clId="{E86F0B77-3BC5-4EA0-AF47-DE3C8E209AB9}" dt="2021-12-27T09:45:31.136" v="740" actId="1076"/>
          <ac:graphicFrameMkLst>
            <pc:docMk/>
            <pc:sldMk cId="3859910284" sldId="434"/>
            <ac:graphicFrameMk id="10" creationId="{AEF12D4E-A928-4471-87C6-C3A9C1B92465}"/>
          </ac:graphicFrameMkLst>
        </pc:graphicFrameChg>
        <pc:picChg chg="del">
          <ac:chgData name="Yusuf Kervan" userId="323d69f1953ba49f" providerId="LiveId" clId="{E86F0B77-3BC5-4EA0-AF47-DE3C8E209AB9}" dt="2021-12-27T09:21:30.157" v="287" actId="478"/>
          <ac:picMkLst>
            <pc:docMk/>
            <pc:sldMk cId="3859910284" sldId="434"/>
            <ac:picMk id="3" creationId="{D38E61F7-870F-47DC-872D-09DFBA8EF822}"/>
          </ac:picMkLst>
        </pc:picChg>
        <pc:picChg chg="del">
          <ac:chgData name="Yusuf Kervan" userId="323d69f1953ba49f" providerId="LiveId" clId="{E86F0B77-3BC5-4EA0-AF47-DE3C8E209AB9}" dt="2021-12-27T09:42:53.514" v="703" actId="478"/>
          <ac:picMkLst>
            <pc:docMk/>
            <pc:sldMk cId="3859910284" sldId="434"/>
            <ac:picMk id="4" creationId="{2C2A8A9F-60BB-4994-A629-B00AFA8981EE}"/>
          </ac:picMkLst>
        </pc:picChg>
        <pc:picChg chg="add mod">
          <ac:chgData name="Yusuf Kervan" userId="323d69f1953ba49f" providerId="LiveId" clId="{E86F0B77-3BC5-4EA0-AF47-DE3C8E209AB9}" dt="2021-12-27T09:22:47.522" v="308" actId="14100"/>
          <ac:picMkLst>
            <pc:docMk/>
            <pc:sldMk cId="3859910284" sldId="434"/>
            <ac:picMk id="5" creationId="{1BD7BE13-4B6A-47C7-A2B9-3746E24F886D}"/>
          </ac:picMkLst>
        </pc:picChg>
        <pc:picChg chg="del">
          <ac:chgData name="Yusuf Kervan" userId="323d69f1953ba49f" providerId="LiveId" clId="{E86F0B77-3BC5-4EA0-AF47-DE3C8E209AB9}" dt="2021-12-27T09:21:28.552" v="286" actId="478"/>
          <ac:picMkLst>
            <pc:docMk/>
            <pc:sldMk cId="3859910284" sldId="434"/>
            <ac:picMk id="6" creationId="{4DC6ED15-71EE-41CD-B5B0-F6787CD010D7}"/>
          </ac:picMkLst>
        </pc:picChg>
        <pc:picChg chg="add mod">
          <ac:chgData name="Yusuf Kervan" userId="323d69f1953ba49f" providerId="LiveId" clId="{E86F0B77-3BC5-4EA0-AF47-DE3C8E209AB9}" dt="2021-12-27T09:22:50.128" v="309" actId="14100"/>
          <ac:picMkLst>
            <pc:docMk/>
            <pc:sldMk cId="3859910284" sldId="434"/>
            <ac:picMk id="9" creationId="{7166A930-AADA-4B3B-A061-71F354C25602}"/>
          </ac:picMkLst>
        </pc:picChg>
      </pc:sldChg>
      <pc:sldChg chg="addSp delSp modSp add mod ord modAnim">
        <pc:chgData name="Yusuf Kervan" userId="323d69f1953ba49f" providerId="LiveId" clId="{E86F0B77-3BC5-4EA0-AF47-DE3C8E209AB9}" dt="2021-12-27T09:45:38.539" v="742" actId="1076"/>
        <pc:sldMkLst>
          <pc:docMk/>
          <pc:sldMk cId="334211832" sldId="435"/>
        </pc:sldMkLst>
        <pc:spChg chg="mod">
          <ac:chgData name="Yusuf Kervan" userId="323d69f1953ba49f" providerId="LiveId" clId="{E86F0B77-3BC5-4EA0-AF47-DE3C8E209AB9}" dt="2021-12-27T09:29:37.409" v="532" actId="20577"/>
          <ac:spMkLst>
            <pc:docMk/>
            <pc:sldMk cId="334211832" sldId="435"/>
            <ac:spMk id="5" creationId="{4617014F-636A-440A-8E4A-0F6C38984C33}"/>
          </ac:spMkLst>
        </pc:spChg>
        <pc:graphicFrameChg chg="add mod">
          <ac:chgData name="Yusuf Kervan" userId="323d69f1953ba49f" providerId="LiveId" clId="{E86F0B77-3BC5-4EA0-AF47-DE3C8E209AB9}" dt="2021-12-27T09:45:38.539" v="742" actId="1076"/>
          <ac:graphicFrameMkLst>
            <pc:docMk/>
            <pc:sldMk cId="334211832" sldId="435"/>
            <ac:graphicFrameMk id="6" creationId="{A6A7FD87-B083-49FB-B9FD-F90FE4D549FE}"/>
          </ac:graphicFrameMkLst>
        </pc:graphicFrameChg>
        <pc:graphicFrameChg chg="mod">
          <ac:chgData name="Yusuf Kervan" userId="323d69f1953ba49f" providerId="LiveId" clId="{E86F0B77-3BC5-4EA0-AF47-DE3C8E209AB9}" dt="2021-12-27T09:42:42.798" v="699" actId="478"/>
          <ac:graphicFrameMkLst>
            <pc:docMk/>
            <pc:sldMk cId="334211832" sldId="435"/>
            <ac:graphicFrameMk id="7" creationId="{42D51808-4A6F-41B8-94A0-6190F379C2E3}"/>
          </ac:graphicFrameMkLst>
        </pc:graphicFrameChg>
        <pc:picChg chg="del">
          <ac:chgData name="Yusuf Kervan" userId="323d69f1953ba49f" providerId="LiveId" clId="{E86F0B77-3BC5-4EA0-AF47-DE3C8E209AB9}" dt="2021-12-27T09:42:46.208" v="701" actId="478"/>
          <ac:picMkLst>
            <pc:docMk/>
            <pc:sldMk cId="334211832" sldId="435"/>
            <ac:picMk id="4" creationId="{2C2A8A9F-60BB-4994-A629-B00AFA8981EE}"/>
          </ac:picMkLst>
        </pc:picChg>
      </pc:sldChg>
      <pc:sldChg chg="new del">
        <pc:chgData name="Yusuf Kervan" userId="323d69f1953ba49f" providerId="LiveId" clId="{E86F0B77-3BC5-4EA0-AF47-DE3C8E209AB9}" dt="2021-12-27T09:21:59.551" v="297" actId="47"/>
        <pc:sldMkLst>
          <pc:docMk/>
          <pc:sldMk cId="2399171490" sldId="435"/>
        </pc:sldMkLst>
      </pc:sldChg>
      <pc:sldChg chg="delSp modSp add del mod ord">
        <pc:chgData name="Yusuf Kervan" userId="323d69f1953ba49f" providerId="LiveId" clId="{E86F0B77-3BC5-4EA0-AF47-DE3C8E209AB9}" dt="2021-12-27T09:45:57.823" v="744" actId="2696"/>
        <pc:sldMkLst>
          <pc:docMk/>
          <pc:sldMk cId="387471523" sldId="436"/>
        </pc:sldMkLst>
        <pc:spChg chg="mod">
          <ac:chgData name="Yusuf Kervan" userId="323d69f1953ba49f" providerId="LiveId" clId="{E86F0B77-3BC5-4EA0-AF47-DE3C8E209AB9}" dt="2021-12-27T09:39:29.782" v="655" actId="20577"/>
          <ac:spMkLst>
            <pc:docMk/>
            <pc:sldMk cId="387471523" sldId="436"/>
            <ac:spMk id="5" creationId="{4617014F-636A-440A-8E4A-0F6C38984C33}"/>
          </ac:spMkLst>
        </pc:spChg>
        <pc:graphicFrameChg chg="mod">
          <ac:chgData name="Yusuf Kervan" userId="323d69f1953ba49f" providerId="LiveId" clId="{E86F0B77-3BC5-4EA0-AF47-DE3C8E209AB9}" dt="2021-12-27T09:40:35.324" v="681"/>
          <ac:graphicFrameMkLst>
            <pc:docMk/>
            <pc:sldMk cId="387471523" sldId="436"/>
            <ac:graphicFrameMk id="7" creationId="{42D51808-4A6F-41B8-94A0-6190F379C2E3}"/>
          </ac:graphicFrameMkLst>
        </pc:graphicFrameChg>
        <pc:picChg chg="del mod">
          <ac:chgData name="Yusuf Kervan" userId="323d69f1953ba49f" providerId="LiveId" clId="{E86F0B77-3BC5-4EA0-AF47-DE3C8E209AB9}" dt="2021-12-27T09:40:24.844" v="680" actId="478"/>
          <ac:picMkLst>
            <pc:docMk/>
            <pc:sldMk cId="387471523" sldId="436"/>
            <ac:picMk id="4" creationId="{2C2A8A9F-60BB-4994-A629-B00AFA8981EE}"/>
          </ac:picMkLst>
        </pc:picChg>
      </pc:sldChg>
      <pc:sldChg chg="addSp delSp modSp add mod delAnim modAnim">
        <pc:chgData name="Yusuf Kervan" userId="323d69f1953ba49f" providerId="LiveId" clId="{E86F0B77-3BC5-4EA0-AF47-DE3C8E209AB9}" dt="2021-12-27T09:42:39.009" v="698" actId="478"/>
        <pc:sldMkLst>
          <pc:docMk/>
          <pc:sldMk cId="2767677374" sldId="437"/>
        </pc:sldMkLst>
        <pc:graphicFrameChg chg="del mod">
          <ac:chgData name="Yusuf Kervan" userId="323d69f1953ba49f" providerId="LiveId" clId="{E86F0B77-3BC5-4EA0-AF47-DE3C8E209AB9}" dt="2021-12-27T09:42:29.694" v="696" actId="478"/>
          <ac:graphicFrameMkLst>
            <pc:docMk/>
            <pc:sldMk cId="2767677374" sldId="437"/>
            <ac:graphicFrameMk id="7" creationId="{42D51808-4A6F-41B8-94A0-6190F379C2E3}"/>
          </ac:graphicFrameMkLst>
        </pc:graphicFrameChg>
        <pc:graphicFrameChg chg="add mod">
          <ac:chgData name="Yusuf Kervan" userId="323d69f1953ba49f" providerId="LiveId" clId="{E86F0B77-3BC5-4EA0-AF47-DE3C8E209AB9}" dt="2021-12-27T09:42:31.286" v="697"/>
          <ac:graphicFrameMkLst>
            <pc:docMk/>
            <pc:sldMk cId="2767677374" sldId="437"/>
            <ac:graphicFrameMk id="12" creationId="{FE631162-5584-42C7-A744-0CF52639BB19}"/>
          </ac:graphicFrameMkLst>
        </pc:graphicFrameChg>
        <pc:picChg chg="add mod">
          <ac:chgData name="Yusuf Kervan" userId="323d69f1953ba49f" providerId="LiveId" clId="{E86F0B77-3BC5-4EA0-AF47-DE3C8E209AB9}" dt="2021-12-27T09:32:30.262" v="556" actId="14100"/>
          <ac:picMkLst>
            <pc:docMk/>
            <pc:sldMk cId="2767677374" sldId="437"/>
            <ac:picMk id="3" creationId="{BBA6C3C2-0B42-4ACB-B9F9-BF0C00BF8E99}"/>
          </ac:picMkLst>
        </pc:picChg>
        <pc:picChg chg="del">
          <ac:chgData name="Yusuf Kervan" userId="323d69f1953ba49f" providerId="LiveId" clId="{E86F0B77-3BC5-4EA0-AF47-DE3C8E209AB9}" dt="2021-12-27T09:42:39.009" v="698" actId="478"/>
          <ac:picMkLst>
            <pc:docMk/>
            <pc:sldMk cId="2767677374" sldId="437"/>
            <ac:picMk id="4" creationId="{2C2A8A9F-60BB-4994-A629-B00AFA8981EE}"/>
          </ac:picMkLst>
        </pc:picChg>
        <pc:picChg chg="del">
          <ac:chgData name="Yusuf Kervan" userId="323d69f1953ba49f" providerId="LiveId" clId="{E86F0B77-3BC5-4EA0-AF47-DE3C8E209AB9}" dt="2021-12-27T09:30:02.420" v="542" actId="478"/>
          <ac:picMkLst>
            <pc:docMk/>
            <pc:sldMk cId="2767677374" sldId="437"/>
            <ac:picMk id="5" creationId="{1BD7BE13-4B6A-47C7-A2B9-3746E24F886D}"/>
          </ac:picMkLst>
        </pc:picChg>
        <pc:picChg chg="add mod">
          <ac:chgData name="Yusuf Kervan" userId="323d69f1953ba49f" providerId="LiveId" clId="{E86F0B77-3BC5-4EA0-AF47-DE3C8E209AB9}" dt="2021-12-27T09:32:12.762" v="551" actId="14100"/>
          <ac:picMkLst>
            <pc:docMk/>
            <pc:sldMk cId="2767677374" sldId="437"/>
            <ac:picMk id="8" creationId="{FE3F5DB1-5109-4769-8404-8158723AFBC1}"/>
          </ac:picMkLst>
        </pc:picChg>
        <pc:picChg chg="del">
          <ac:chgData name="Yusuf Kervan" userId="323d69f1953ba49f" providerId="LiveId" clId="{E86F0B77-3BC5-4EA0-AF47-DE3C8E209AB9}" dt="2021-12-27T09:30:03.990" v="543" actId="478"/>
          <ac:picMkLst>
            <pc:docMk/>
            <pc:sldMk cId="2767677374" sldId="437"/>
            <ac:picMk id="9" creationId="{7166A930-AADA-4B3B-A061-71F354C25602}"/>
          </ac:picMkLst>
        </pc:picChg>
        <pc:picChg chg="add mod">
          <ac:chgData name="Yusuf Kervan" userId="323d69f1953ba49f" providerId="LiveId" clId="{E86F0B77-3BC5-4EA0-AF47-DE3C8E209AB9}" dt="2021-12-27T09:32:19.147" v="553" actId="14100"/>
          <ac:picMkLst>
            <pc:docMk/>
            <pc:sldMk cId="2767677374" sldId="437"/>
            <ac:picMk id="11" creationId="{05EF8252-4E8A-480A-A105-9A87BB0475B9}"/>
          </ac:picMkLst>
        </pc:picChg>
      </pc:sldChg>
      <pc:sldChg chg="addSp delSp modSp add mod ord delAnim modAnim">
        <pc:chgData name="Yusuf Kervan" userId="323d69f1953ba49f" providerId="LiveId" clId="{E86F0B77-3BC5-4EA0-AF47-DE3C8E209AB9}" dt="2021-12-27T09:42:04.944" v="691" actId="478"/>
        <pc:sldMkLst>
          <pc:docMk/>
          <pc:sldMk cId="491068507" sldId="438"/>
        </pc:sldMkLst>
        <pc:graphicFrameChg chg="del mod">
          <ac:chgData name="Yusuf Kervan" userId="323d69f1953ba49f" providerId="LiveId" clId="{E86F0B77-3BC5-4EA0-AF47-DE3C8E209AB9}" dt="2021-12-27T09:42:00.634" v="689" actId="478"/>
          <ac:graphicFrameMkLst>
            <pc:docMk/>
            <pc:sldMk cId="491068507" sldId="438"/>
            <ac:graphicFrameMk id="7" creationId="{42D51808-4A6F-41B8-94A0-6190F379C2E3}"/>
          </ac:graphicFrameMkLst>
        </pc:graphicFrameChg>
        <pc:graphicFrameChg chg="add mod">
          <ac:chgData name="Yusuf Kervan" userId="323d69f1953ba49f" providerId="LiveId" clId="{E86F0B77-3BC5-4EA0-AF47-DE3C8E209AB9}" dt="2021-12-27T09:42:02.568" v="690"/>
          <ac:graphicFrameMkLst>
            <pc:docMk/>
            <pc:sldMk cId="491068507" sldId="438"/>
            <ac:graphicFrameMk id="10" creationId="{C0425062-8F17-4470-AE14-8356B515A146}"/>
          </ac:graphicFrameMkLst>
        </pc:graphicFrameChg>
        <pc:picChg chg="add mod">
          <ac:chgData name="Yusuf Kervan" userId="323d69f1953ba49f" providerId="LiveId" clId="{E86F0B77-3BC5-4EA0-AF47-DE3C8E209AB9}" dt="2021-12-27T09:38:51.261" v="635" actId="14100"/>
          <ac:picMkLst>
            <pc:docMk/>
            <pc:sldMk cId="491068507" sldId="438"/>
            <ac:picMk id="3" creationId="{667DBB34-ADAA-4F82-9480-140C0876B6F2}"/>
          </ac:picMkLst>
        </pc:picChg>
        <pc:picChg chg="del">
          <ac:chgData name="Yusuf Kervan" userId="323d69f1953ba49f" providerId="LiveId" clId="{E86F0B77-3BC5-4EA0-AF47-DE3C8E209AB9}" dt="2021-12-27T09:42:04.944" v="691" actId="478"/>
          <ac:picMkLst>
            <pc:docMk/>
            <pc:sldMk cId="491068507" sldId="438"/>
            <ac:picMk id="4" creationId="{2C2A8A9F-60BB-4994-A629-B00AFA8981EE}"/>
          </ac:picMkLst>
        </pc:picChg>
        <pc:picChg chg="del">
          <ac:chgData name="Yusuf Kervan" userId="323d69f1953ba49f" providerId="LiveId" clId="{E86F0B77-3BC5-4EA0-AF47-DE3C8E209AB9}" dt="2021-12-27T09:35:13.046" v="622" actId="478"/>
          <ac:picMkLst>
            <pc:docMk/>
            <pc:sldMk cId="491068507" sldId="438"/>
            <ac:picMk id="5" creationId="{1BD7BE13-4B6A-47C7-A2B9-3746E24F886D}"/>
          </ac:picMkLst>
        </pc:picChg>
        <pc:picChg chg="add mod">
          <ac:chgData name="Yusuf Kervan" userId="323d69f1953ba49f" providerId="LiveId" clId="{E86F0B77-3BC5-4EA0-AF47-DE3C8E209AB9}" dt="2021-12-27T09:38:56.276" v="638" actId="1076"/>
          <ac:picMkLst>
            <pc:docMk/>
            <pc:sldMk cId="491068507" sldId="438"/>
            <ac:picMk id="8" creationId="{340CD503-E824-4E64-BD5F-2EDD46A9681C}"/>
          </ac:picMkLst>
        </pc:picChg>
        <pc:picChg chg="del">
          <ac:chgData name="Yusuf Kervan" userId="323d69f1953ba49f" providerId="LiveId" clId="{E86F0B77-3BC5-4EA0-AF47-DE3C8E209AB9}" dt="2021-12-27T09:35:16.200" v="623" actId="478"/>
          <ac:picMkLst>
            <pc:docMk/>
            <pc:sldMk cId="491068507" sldId="438"/>
            <ac:picMk id="9" creationId="{7166A930-AADA-4B3B-A061-71F354C25602}"/>
          </ac:picMkLst>
        </pc:picChg>
      </pc:sldChg>
      <pc:sldChg chg="addSp delSp modSp add mod">
        <pc:chgData name="Yusuf Kervan" userId="323d69f1953ba49f" providerId="LiveId" clId="{E86F0B77-3BC5-4EA0-AF47-DE3C8E209AB9}" dt="2021-12-27T10:06:02.176" v="1134" actId="20577"/>
        <pc:sldMkLst>
          <pc:docMk/>
          <pc:sldMk cId="3423427888" sldId="439"/>
        </pc:sldMkLst>
        <pc:spChg chg="mod">
          <ac:chgData name="Yusuf Kervan" userId="323d69f1953ba49f" providerId="LiveId" clId="{E86F0B77-3BC5-4EA0-AF47-DE3C8E209AB9}" dt="2021-12-27T10:06:02.176" v="1134" actId="20577"/>
          <ac:spMkLst>
            <pc:docMk/>
            <pc:sldMk cId="3423427888" sldId="439"/>
            <ac:spMk id="5" creationId="{4617014F-636A-440A-8E4A-0F6C38984C33}"/>
          </ac:spMkLst>
        </pc:spChg>
        <pc:spChg chg="add del">
          <ac:chgData name="Yusuf Kervan" userId="323d69f1953ba49f" providerId="LiveId" clId="{E86F0B77-3BC5-4EA0-AF47-DE3C8E209AB9}" dt="2021-12-27T09:49:55.345" v="916" actId="22"/>
          <ac:spMkLst>
            <pc:docMk/>
            <pc:sldMk cId="3423427888" sldId="439"/>
            <ac:spMk id="6" creationId="{4AF5AB64-12D6-4A01-875D-E081C5143835}"/>
          </ac:spMkLst>
        </pc:spChg>
        <pc:spChg chg="add del mod">
          <ac:chgData name="Yusuf Kervan" userId="323d69f1953ba49f" providerId="LiveId" clId="{E86F0B77-3BC5-4EA0-AF47-DE3C8E209AB9}" dt="2021-12-27T10:04:31.117" v="1128" actId="22"/>
          <ac:spMkLst>
            <pc:docMk/>
            <pc:sldMk cId="3423427888" sldId="439"/>
            <ac:spMk id="8" creationId="{157537C7-FB73-4013-AE11-6488AF2A058A}"/>
          </ac:spMkLst>
        </pc:spChg>
      </pc:sldChg>
      <pc:sldChg chg="addSp delSp modSp add mod ord">
        <pc:chgData name="Yusuf Kervan" userId="323d69f1953ba49f" providerId="LiveId" clId="{E86F0B77-3BC5-4EA0-AF47-DE3C8E209AB9}" dt="2021-12-27T10:14:24.082" v="1457"/>
        <pc:sldMkLst>
          <pc:docMk/>
          <pc:sldMk cId="1436072380" sldId="440"/>
        </pc:sldMkLst>
        <pc:picChg chg="del">
          <ac:chgData name="Yusuf Kervan" userId="323d69f1953ba49f" providerId="LiveId" clId="{E86F0B77-3BC5-4EA0-AF47-DE3C8E209AB9}" dt="2021-12-27T09:50:56.625" v="927" actId="478"/>
          <ac:picMkLst>
            <pc:docMk/>
            <pc:sldMk cId="1436072380" sldId="440"/>
            <ac:picMk id="3" creationId="{BBA6C3C2-0B42-4ACB-B9F9-BF0C00BF8E99}"/>
          </ac:picMkLst>
        </pc:picChg>
        <pc:picChg chg="add mod">
          <ac:chgData name="Yusuf Kervan" userId="323d69f1953ba49f" providerId="LiveId" clId="{E86F0B77-3BC5-4EA0-AF47-DE3C8E209AB9}" dt="2021-12-27T09:51:55.592" v="945" actId="14100"/>
          <ac:picMkLst>
            <pc:docMk/>
            <pc:sldMk cId="1436072380" sldId="440"/>
            <ac:picMk id="4" creationId="{F6DB6E28-942F-474F-9731-1B478E11E403}"/>
          </ac:picMkLst>
        </pc:picChg>
        <pc:picChg chg="add mod">
          <ac:chgData name="Yusuf Kervan" userId="323d69f1953ba49f" providerId="LiveId" clId="{E86F0B77-3BC5-4EA0-AF47-DE3C8E209AB9}" dt="2021-12-27T09:51:52.725" v="944" actId="14100"/>
          <ac:picMkLst>
            <pc:docMk/>
            <pc:sldMk cId="1436072380" sldId="440"/>
            <ac:picMk id="6" creationId="{BA5B6E62-29C8-486B-BE1F-8C513839445D}"/>
          </ac:picMkLst>
        </pc:picChg>
        <pc:picChg chg="del">
          <ac:chgData name="Yusuf Kervan" userId="323d69f1953ba49f" providerId="LiveId" clId="{E86F0B77-3BC5-4EA0-AF47-DE3C8E209AB9}" dt="2021-12-27T09:50:55.174" v="926" actId="478"/>
          <ac:picMkLst>
            <pc:docMk/>
            <pc:sldMk cId="1436072380" sldId="440"/>
            <ac:picMk id="8" creationId="{FE3F5DB1-5109-4769-8404-8158723AFBC1}"/>
          </ac:picMkLst>
        </pc:picChg>
        <pc:picChg chg="del">
          <ac:chgData name="Yusuf Kervan" userId="323d69f1953ba49f" providerId="LiveId" clId="{E86F0B77-3BC5-4EA0-AF47-DE3C8E209AB9}" dt="2021-12-27T09:50:57.970" v="928" actId="478"/>
          <ac:picMkLst>
            <pc:docMk/>
            <pc:sldMk cId="1436072380" sldId="440"/>
            <ac:picMk id="11" creationId="{05EF8252-4E8A-480A-A105-9A87BB0475B9}"/>
          </ac:picMkLst>
        </pc:picChg>
      </pc:sldChg>
      <pc:sldChg chg="add del">
        <pc:chgData name="Yusuf Kervan" userId="323d69f1953ba49f" providerId="LiveId" clId="{E86F0B77-3BC5-4EA0-AF47-DE3C8E209AB9}" dt="2021-12-27T09:50:09.405" v="925"/>
        <pc:sldMkLst>
          <pc:docMk/>
          <pc:sldMk cId="285106119" sldId="441"/>
        </pc:sldMkLst>
      </pc:sldChg>
      <pc:sldChg chg="modSp add mod">
        <pc:chgData name="Yusuf Kervan" userId="323d69f1953ba49f" providerId="LiveId" clId="{E86F0B77-3BC5-4EA0-AF47-DE3C8E209AB9}" dt="2021-12-27T10:03:14.841" v="1104"/>
        <pc:sldMkLst>
          <pc:docMk/>
          <pc:sldMk cId="2848135867" sldId="441"/>
        </pc:sldMkLst>
        <pc:spChg chg="mod">
          <ac:chgData name="Yusuf Kervan" userId="323d69f1953ba49f" providerId="LiveId" clId="{E86F0B77-3BC5-4EA0-AF47-DE3C8E209AB9}" dt="2021-12-27T10:03:14.841" v="1104"/>
          <ac:spMkLst>
            <pc:docMk/>
            <pc:sldMk cId="2848135867" sldId="441"/>
            <ac:spMk id="5" creationId="{4617014F-636A-440A-8E4A-0F6C38984C33}"/>
          </ac:spMkLst>
        </pc:spChg>
      </pc:sldChg>
      <pc:sldChg chg="add del">
        <pc:chgData name="Yusuf Kervan" userId="323d69f1953ba49f" providerId="LiveId" clId="{E86F0B77-3BC5-4EA0-AF47-DE3C8E209AB9}" dt="2021-12-27T09:50:07.478" v="924"/>
        <pc:sldMkLst>
          <pc:docMk/>
          <pc:sldMk cId="87488480" sldId="442"/>
        </pc:sldMkLst>
      </pc:sldChg>
      <pc:sldChg chg="modSp add mod">
        <pc:chgData name="Yusuf Kervan" userId="323d69f1953ba49f" providerId="LiveId" clId="{E86F0B77-3BC5-4EA0-AF47-DE3C8E209AB9}" dt="2021-12-27T10:14:11.423" v="1455" actId="20577"/>
        <pc:sldMkLst>
          <pc:docMk/>
          <pc:sldMk cId="159934875" sldId="442"/>
        </pc:sldMkLst>
        <pc:spChg chg="mod">
          <ac:chgData name="Yusuf Kervan" userId="323d69f1953ba49f" providerId="LiveId" clId="{E86F0B77-3BC5-4EA0-AF47-DE3C8E209AB9}" dt="2021-12-27T10:14:11.423" v="1455" actId="20577"/>
          <ac:spMkLst>
            <pc:docMk/>
            <pc:sldMk cId="159934875" sldId="442"/>
            <ac:spMk id="5" creationId="{4617014F-636A-440A-8E4A-0F6C38984C33}"/>
          </ac:spMkLst>
        </pc:spChg>
      </pc:sldChg>
      <pc:sldChg chg="add del">
        <pc:chgData name="Yusuf Kervan" userId="323d69f1953ba49f" providerId="LiveId" clId="{E86F0B77-3BC5-4EA0-AF47-DE3C8E209AB9}" dt="2021-12-27T09:50:07.261" v="923"/>
        <pc:sldMkLst>
          <pc:docMk/>
          <pc:sldMk cId="2245447878" sldId="443"/>
        </pc:sldMkLst>
      </pc:sldChg>
      <pc:sldChg chg="modSp add mod">
        <pc:chgData name="Yusuf Kervan" userId="323d69f1953ba49f" providerId="LiveId" clId="{E86F0B77-3BC5-4EA0-AF47-DE3C8E209AB9}" dt="2021-12-27T10:23:53.649" v="1570" actId="20577"/>
        <pc:sldMkLst>
          <pc:docMk/>
          <pc:sldMk cId="2991405225" sldId="443"/>
        </pc:sldMkLst>
        <pc:spChg chg="mod">
          <ac:chgData name="Yusuf Kervan" userId="323d69f1953ba49f" providerId="LiveId" clId="{E86F0B77-3BC5-4EA0-AF47-DE3C8E209AB9}" dt="2021-12-27T10:23:53.649" v="1570" actId="20577"/>
          <ac:spMkLst>
            <pc:docMk/>
            <pc:sldMk cId="2991405225" sldId="443"/>
            <ac:spMk id="5" creationId="{4617014F-636A-440A-8E4A-0F6C38984C33}"/>
          </ac:spMkLst>
        </pc:spChg>
      </pc:sldChg>
      <pc:sldChg chg="add del">
        <pc:chgData name="Yusuf Kervan" userId="323d69f1953ba49f" providerId="LiveId" clId="{E86F0B77-3BC5-4EA0-AF47-DE3C8E209AB9}" dt="2021-12-27T10:14:39.515" v="1459"/>
        <pc:sldMkLst>
          <pc:docMk/>
          <pc:sldMk cId="3615081572" sldId="443"/>
        </pc:sldMkLst>
      </pc:sldChg>
      <pc:sldChg chg="addSp delSp modSp add mod">
        <pc:chgData name="Yusuf Kervan" userId="323d69f1953ba49f" providerId="LiveId" clId="{E86F0B77-3BC5-4EA0-AF47-DE3C8E209AB9}" dt="2021-12-27T10:17:16.389" v="1477" actId="1076"/>
        <pc:sldMkLst>
          <pc:docMk/>
          <pc:sldMk cId="2370569144" sldId="444"/>
        </pc:sldMkLst>
        <pc:picChg chg="add mod">
          <ac:chgData name="Yusuf Kervan" userId="323d69f1953ba49f" providerId="LiveId" clId="{E86F0B77-3BC5-4EA0-AF47-DE3C8E209AB9}" dt="2021-12-27T10:17:16.389" v="1477" actId="1076"/>
          <ac:picMkLst>
            <pc:docMk/>
            <pc:sldMk cId="2370569144" sldId="444"/>
            <ac:picMk id="3" creationId="{7CB84D7B-A836-425E-8A9B-A1AAAE377044}"/>
          </ac:picMkLst>
        </pc:picChg>
        <pc:picChg chg="del">
          <ac:chgData name="Yusuf Kervan" userId="323d69f1953ba49f" providerId="LiveId" clId="{E86F0B77-3BC5-4EA0-AF47-DE3C8E209AB9}" dt="2021-12-27T10:16:24.196" v="1464" actId="478"/>
          <ac:picMkLst>
            <pc:docMk/>
            <pc:sldMk cId="2370569144" sldId="444"/>
            <ac:picMk id="4" creationId="{F6DB6E28-942F-474F-9731-1B478E11E403}"/>
          </ac:picMkLst>
        </pc:picChg>
        <pc:picChg chg="del">
          <ac:chgData name="Yusuf Kervan" userId="323d69f1953ba49f" providerId="LiveId" clId="{E86F0B77-3BC5-4EA0-AF47-DE3C8E209AB9}" dt="2021-12-27T10:16:22.557" v="1463" actId="478"/>
          <ac:picMkLst>
            <pc:docMk/>
            <pc:sldMk cId="2370569144" sldId="444"/>
            <ac:picMk id="6" creationId="{BA5B6E62-29C8-486B-BE1F-8C513839445D}"/>
          </ac:picMkLst>
        </pc:picChg>
        <pc:picChg chg="add mod">
          <ac:chgData name="Yusuf Kervan" userId="323d69f1953ba49f" providerId="LiveId" clId="{E86F0B77-3BC5-4EA0-AF47-DE3C8E209AB9}" dt="2021-12-27T10:17:12.320" v="1476" actId="1076"/>
          <ac:picMkLst>
            <pc:docMk/>
            <pc:sldMk cId="2370569144" sldId="444"/>
            <ac:picMk id="7" creationId="{34B52AC4-932C-439A-997A-1E6AA8D06D8F}"/>
          </ac:picMkLst>
        </pc:picChg>
      </pc:sldChg>
      <pc:sldChg chg="addSp delSp modSp add mod">
        <pc:chgData name="Yusuf Kervan" userId="323d69f1953ba49f" providerId="LiveId" clId="{E86F0B77-3BC5-4EA0-AF47-DE3C8E209AB9}" dt="2021-12-27T10:18:21.544" v="1487" actId="1076"/>
        <pc:sldMkLst>
          <pc:docMk/>
          <pc:sldMk cId="1031034339" sldId="445"/>
        </pc:sldMkLst>
        <pc:picChg chg="add mod">
          <ac:chgData name="Yusuf Kervan" userId="323d69f1953ba49f" providerId="LiveId" clId="{E86F0B77-3BC5-4EA0-AF47-DE3C8E209AB9}" dt="2021-12-27T10:18:21.544" v="1487" actId="1076"/>
          <ac:picMkLst>
            <pc:docMk/>
            <pc:sldMk cId="1031034339" sldId="445"/>
            <ac:picMk id="3" creationId="{8DCE7F0D-A1FF-4235-8BF3-A5D3DE116D97}"/>
          </ac:picMkLst>
        </pc:picChg>
        <pc:picChg chg="del">
          <ac:chgData name="Yusuf Kervan" userId="323d69f1953ba49f" providerId="LiveId" clId="{E86F0B77-3BC5-4EA0-AF47-DE3C8E209AB9}" dt="2021-12-27T10:16:27.877" v="1466" actId="478"/>
          <ac:picMkLst>
            <pc:docMk/>
            <pc:sldMk cId="1031034339" sldId="445"/>
            <ac:picMk id="4" creationId="{F6DB6E28-942F-474F-9731-1B478E11E403}"/>
          </ac:picMkLst>
        </pc:picChg>
        <pc:picChg chg="del">
          <ac:chgData name="Yusuf Kervan" userId="323d69f1953ba49f" providerId="LiveId" clId="{E86F0B77-3BC5-4EA0-AF47-DE3C8E209AB9}" dt="2021-12-27T10:16:26.529" v="1465" actId="478"/>
          <ac:picMkLst>
            <pc:docMk/>
            <pc:sldMk cId="1031034339" sldId="445"/>
            <ac:picMk id="6" creationId="{BA5B6E62-29C8-486B-BE1F-8C513839445D}"/>
          </ac:picMkLst>
        </pc:picChg>
        <pc:picChg chg="add mod">
          <ac:chgData name="Yusuf Kervan" userId="323d69f1953ba49f" providerId="LiveId" clId="{E86F0B77-3BC5-4EA0-AF47-DE3C8E209AB9}" dt="2021-12-27T10:18:19.672" v="1486" actId="1076"/>
          <ac:picMkLst>
            <pc:docMk/>
            <pc:sldMk cId="1031034339" sldId="445"/>
            <ac:picMk id="7" creationId="{A98559F3-CBDA-4010-ADA6-92DF70993739}"/>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1" Type="http://schemas.openxmlformats.org/officeDocument/2006/relationships/image" Target="../media/image3.png"/></Relationships>
</file>

<file path=ppt/diagrams/_rels/data12.xml.rels><?xml version="1.0" encoding="UTF-8" standalone="yes"?>
<Relationships xmlns="http://schemas.openxmlformats.org/package/2006/relationships"><Relationship Id="rId1" Type="http://schemas.openxmlformats.org/officeDocument/2006/relationships/image" Target="../media/image3.png"/></Relationships>
</file>

<file path=ppt/diagrams/_rels/data14.xml.rels><?xml version="1.0" encoding="UTF-8" standalone="yes"?>
<Relationships xmlns="http://schemas.openxmlformats.org/package/2006/relationships"><Relationship Id="rId1" Type="http://schemas.openxmlformats.org/officeDocument/2006/relationships/image" Target="../media/image3.png"/></Relationships>
</file>

<file path=ppt/diagrams/_rels/data16.xml.rels><?xml version="1.0" encoding="UTF-8" standalone="yes"?>
<Relationships xmlns="http://schemas.openxmlformats.org/package/2006/relationships"><Relationship Id="rId1" Type="http://schemas.openxmlformats.org/officeDocument/2006/relationships/image" Target="../media/image3.png"/></Relationships>
</file>

<file path=ppt/diagrams/_rels/data17.xml.rels><?xml version="1.0" encoding="UTF-8" standalone="yes"?>
<Relationships xmlns="http://schemas.openxmlformats.org/package/2006/relationships"><Relationship Id="rId1" Type="http://schemas.openxmlformats.org/officeDocument/2006/relationships/image" Target="../media/image3.png"/></Relationships>
</file>

<file path=ppt/diagrams/_rels/data18.xml.rels><?xml version="1.0" encoding="UTF-8" standalone="yes"?>
<Relationships xmlns="http://schemas.openxmlformats.org/package/2006/relationships"><Relationship Id="rId1" Type="http://schemas.openxmlformats.org/officeDocument/2006/relationships/image" Target="../media/image3.png"/></Relationships>
</file>

<file path=ppt/diagrams/_rels/data19.xml.rels><?xml version="1.0" encoding="UTF-8" standalone="yes"?>
<Relationships xmlns="http://schemas.openxmlformats.org/package/2006/relationships"><Relationship Id="rId1" Type="http://schemas.openxmlformats.org/officeDocument/2006/relationships/image" Target="../media/image3.png"/></Relationships>
</file>

<file path=ppt/diagrams/_rels/data20.xml.rels><?xml version="1.0" encoding="UTF-8" standalone="yes"?>
<Relationships xmlns="http://schemas.openxmlformats.org/package/2006/relationships"><Relationship Id="rId1" Type="http://schemas.openxmlformats.org/officeDocument/2006/relationships/image" Target="../media/image3.png"/></Relationships>
</file>

<file path=ppt/diagrams/_rels/data21.xml.rels><?xml version="1.0" encoding="UTF-8" standalone="yes"?>
<Relationships xmlns="http://schemas.openxmlformats.org/package/2006/relationships"><Relationship Id="rId1" Type="http://schemas.openxmlformats.org/officeDocument/2006/relationships/image" Target="../media/image3.png"/></Relationships>
</file>

<file path=ppt/diagrams/_rels/data22.xml.rels><?xml version="1.0" encoding="UTF-8" standalone="yes"?>
<Relationships xmlns="http://schemas.openxmlformats.org/package/2006/relationships"><Relationship Id="rId1" Type="http://schemas.openxmlformats.org/officeDocument/2006/relationships/image" Target="../media/image3.png"/></Relationships>
</file>

<file path=ppt/diagrams/_rels/data23.xml.rels><?xml version="1.0" encoding="UTF-8" standalone="yes"?>
<Relationships xmlns="http://schemas.openxmlformats.org/package/2006/relationships"><Relationship Id="rId1" Type="http://schemas.openxmlformats.org/officeDocument/2006/relationships/image" Target="../media/image3.png"/></Relationships>
</file>

<file path=ppt/diagrams/_rels/data24.xml.rels><?xml version="1.0" encoding="UTF-8" standalone="yes"?>
<Relationships xmlns="http://schemas.openxmlformats.org/package/2006/relationships"><Relationship Id="rId1" Type="http://schemas.openxmlformats.org/officeDocument/2006/relationships/image" Target="../media/image3.png"/></Relationships>
</file>

<file path=ppt/diagrams/_rels/data25.xml.rels><?xml version="1.0" encoding="UTF-8" standalone="yes"?>
<Relationships xmlns="http://schemas.openxmlformats.org/package/2006/relationships"><Relationship Id="rId1" Type="http://schemas.openxmlformats.org/officeDocument/2006/relationships/image" Target="../media/image3.png"/></Relationships>
</file>

<file path=ppt/diagrams/_rels/data26.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1" Type="http://schemas.openxmlformats.org/officeDocument/2006/relationships/image" Target="../media/image3.png"/></Relationships>
</file>

<file path=ppt/diagrams/_rels/data7.xml.rels><?xml version="1.0" encoding="UTF-8" standalone="yes"?>
<Relationships xmlns="http://schemas.openxmlformats.org/package/2006/relationships"><Relationship Id="rId1" Type="http://schemas.openxmlformats.org/officeDocument/2006/relationships/image" Target="../media/image3.png"/></Relationships>
</file>

<file path=ppt/diagrams/_rels/data8.xml.rels><?xml version="1.0" encoding="UTF-8" standalone="yes"?>
<Relationships xmlns="http://schemas.openxmlformats.org/package/2006/relationships"><Relationship Id="rId1" Type="http://schemas.openxmlformats.org/officeDocument/2006/relationships/image" Target="../media/image3.png"/></Relationships>
</file>

<file path=ppt/diagrams/_rels/data9.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6.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png"/></Relationships>
</file>

<file path=ppt/diagrams/_rels/drawing7.xml.rels><?xml version="1.0" encoding="UTF-8" standalone="yes"?>
<Relationships xmlns="http://schemas.openxmlformats.org/package/2006/relationships"><Relationship Id="rId1" Type="http://schemas.openxmlformats.org/officeDocument/2006/relationships/image" Target="../media/image3.png"/></Relationships>
</file>

<file path=ppt/diagrams/_rels/drawing8.xml.rels><?xml version="1.0" encoding="UTF-8" standalone="yes"?>
<Relationships xmlns="http://schemas.openxmlformats.org/package/2006/relationships"><Relationship Id="rId1" Type="http://schemas.openxmlformats.org/officeDocument/2006/relationships/image" Target="../media/image3.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Lst>
  <dgm:cxnLst>
    <dgm:cxn modelId="{D4CECB4A-CE49-40A0-921B-EAA8E0FA8C07}" type="presOf" srcId="{356A490B-9FCF-4CC4-8CAC-E08A7078818D}" destId="{820E8A3D-31EC-4C25-A19C-23B9395AB969}"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3551" custLinFactNeighborY="615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NeighborX="12667">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Lst>
  <dgm:cxnLst>
    <dgm:cxn modelId="{D4CECB4A-CE49-40A0-921B-EAA8E0FA8C07}" type="presOf" srcId="{356A490B-9FCF-4CC4-8CAC-E08A7078818D}" destId="{820E8A3D-31EC-4C25-A19C-23B9395AB969}"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Lst>
  <dgm:cxnLst>
    <dgm:cxn modelId="{D4CECB4A-CE49-40A0-921B-EAA8E0FA8C07}" type="presOf" srcId="{356A490B-9FCF-4CC4-8CAC-E08A7078818D}" destId="{820E8A3D-31EC-4C25-A19C-23B9395AB969}"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NeighborX="16515">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Lst>
  <dgm:cxnLst>
    <dgm:cxn modelId="{D4CECB4A-CE49-40A0-921B-EAA8E0FA8C07}" type="presOf" srcId="{356A490B-9FCF-4CC4-8CAC-E08A7078818D}" destId="{820E8A3D-31EC-4C25-A19C-23B9395AB969}"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7394" custLinFactNeighborY="-76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Lst>
  <dgm:cxnLst>
    <dgm:cxn modelId="{D4CECB4A-CE49-40A0-921B-EAA8E0FA8C07}" type="presOf" srcId="{356A490B-9FCF-4CC4-8CAC-E08A7078818D}" destId="{820E8A3D-31EC-4C25-A19C-23B9395AB969}"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Lst>
  <dgm:cxnLst>
    <dgm:cxn modelId="{D4CECB4A-CE49-40A0-921B-EAA8E0FA8C07}" type="presOf" srcId="{356A490B-9FCF-4CC4-8CAC-E08A7078818D}" destId="{820E8A3D-31EC-4C25-A19C-23B9395AB969}"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6A490B-9FCF-4CC4-8CAC-E08A7078818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EC4AE582-BF52-4193-B5AF-A9F61DE1EE53}">
      <dgm:prSet/>
      <dgm:spPr/>
      <dgm:t>
        <a:bodyPr/>
        <a:lstStyle/>
        <a:p>
          <a:pPr rtl="0"/>
          <a:r>
            <a:rPr lang="tr-TR" dirty="0"/>
            <a:t>Engelli Öğrenci Birimi Koordinatörlüğü</a:t>
          </a:r>
        </a:p>
      </dgm:t>
    </dgm:pt>
    <dgm:pt modelId="{63A07C84-F198-4638-8D57-4FAC7C7DC2ED}" type="parTrans" cxnId="{8D4B52E4-8A3F-498E-8B41-DCEDD8F0793E}">
      <dgm:prSet/>
      <dgm:spPr/>
      <dgm:t>
        <a:bodyPr/>
        <a:lstStyle/>
        <a:p>
          <a:endParaRPr lang="tr-TR"/>
        </a:p>
      </dgm:t>
    </dgm:pt>
    <dgm:pt modelId="{5F22D0AD-3FD4-4A81-9759-C5908E66D339}" type="sibTrans" cxnId="{8D4B52E4-8A3F-498E-8B41-DCEDD8F0793E}">
      <dgm:prSet/>
      <dgm:spPr/>
      <dgm:t>
        <a:bodyPr/>
        <a:lstStyle/>
        <a:p>
          <a:endParaRPr lang="tr-TR"/>
        </a:p>
      </dgm:t>
    </dgm:pt>
    <dgm:pt modelId="{820E8A3D-31EC-4C25-A19C-23B9395AB969}" type="pres">
      <dgm:prSet presAssocID="{356A490B-9FCF-4CC4-8CAC-E08A7078818D}" presName="linearFlow" presStyleCnt="0">
        <dgm:presLayoutVars>
          <dgm:dir/>
          <dgm:resizeHandles val="exact"/>
        </dgm:presLayoutVars>
      </dgm:prSet>
      <dgm:spPr/>
    </dgm:pt>
    <dgm:pt modelId="{10F31B9A-C3EF-4F58-9F52-E4C22440DF56}" type="pres">
      <dgm:prSet presAssocID="{EC4AE582-BF52-4193-B5AF-A9F61DE1EE53}" presName="composite" presStyleCnt="0"/>
      <dgm:spPr/>
    </dgm:pt>
    <dgm:pt modelId="{45483B40-B64A-41CA-8E30-72954754D8CF}" type="pres">
      <dgm:prSet presAssocID="{EC4AE582-BF52-4193-B5AF-A9F61DE1EE53}" presName="imgShp" presStyleLbl="fgImgPlace1" presStyleIdx="0" presStyleCnt="1" custLinFactNeighborX="2585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0978938-3915-455E-9B31-671EDBF3969E}" type="pres">
      <dgm:prSet presAssocID="{EC4AE582-BF52-4193-B5AF-A9F61DE1EE53}" presName="txShp" presStyleLbl="node1" presStyleIdx="0" presStyleCnt="1" custScaleX="114430" custLinFactX="19501" custLinFactNeighborX="100000" custLinFactNeighborY="-20988">
        <dgm:presLayoutVars>
          <dgm:bulletEnabled val="1"/>
        </dgm:presLayoutVars>
      </dgm:prSet>
      <dgm:spPr/>
    </dgm:pt>
  </dgm:ptLst>
  <dgm:cxnLst>
    <dgm:cxn modelId="{D4CECB4A-CE49-40A0-921B-EAA8E0FA8C07}" type="presOf" srcId="{356A490B-9FCF-4CC4-8CAC-E08A7078818D}" destId="{820E8A3D-31EC-4C25-A19C-23B9395AB969}" srcOrd="0" destOrd="0" presId="urn:microsoft.com/office/officeart/2005/8/layout/vList3"/>
    <dgm:cxn modelId="{8D4B52E4-8A3F-498E-8B41-DCEDD8F0793E}" srcId="{356A490B-9FCF-4CC4-8CAC-E08A7078818D}" destId="{EC4AE582-BF52-4193-B5AF-A9F61DE1EE53}" srcOrd="0" destOrd="0" parTransId="{63A07C84-F198-4638-8D57-4FAC7C7DC2ED}" sibTransId="{5F22D0AD-3FD4-4A81-9759-C5908E66D339}"/>
    <dgm:cxn modelId="{64C976F1-D68D-4A1A-B184-A51593A4703F}" type="presOf" srcId="{EC4AE582-BF52-4193-B5AF-A9F61DE1EE53}" destId="{00978938-3915-455E-9B31-671EDBF3969E}" srcOrd="0" destOrd="0" presId="urn:microsoft.com/office/officeart/2005/8/layout/vList3"/>
    <dgm:cxn modelId="{09BD34EA-0E86-4C69-9299-8AB311078A4A}" type="presParOf" srcId="{820E8A3D-31EC-4C25-A19C-23B9395AB969}" destId="{10F31B9A-C3EF-4F58-9F52-E4C22440DF56}" srcOrd="0" destOrd="0" presId="urn:microsoft.com/office/officeart/2005/8/layout/vList3"/>
    <dgm:cxn modelId="{ADA7D442-BDC2-488A-B1C4-7F6EF90ECF86}" type="presParOf" srcId="{10F31B9A-C3EF-4F58-9F52-E4C22440DF56}" destId="{45483B40-B64A-41CA-8E30-72954754D8CF}" srcOrd="0" destOrd="0" presId="urn:microsoft.com/office/officeart/2005/8/layout/vList3"/>
    <dgm:cxn modelId="{7C1B8EC1-6D65-443D-80D6-DEFC7F7A3935}" type="presParOf" srcId="{10F31B9A-C3EF-4F58-9F52-E4C22440DF56}" destId="{00978938-3915-455E-9B31-671EDBF3969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593585"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1874139" y="0"/>
        <a:ext cx="5277582" cy="1122218"/>
      </dsp:txXfrm>
    </dsp:sp>
    <dsp:sp modelId="{45483B40-B64A-41CA-8E30-72954754D8CF}">
      <dsp:nvSpPr>
        <dsp:cNvPr id="0" name=""/>
        <dsp:cNvSpPr/>
      </dsp:nvSpPr>
      <dsp:spPr>
        <a:xfrm>
          <a:off x="1031953"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75080"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78938-3915-455E-9B31-671EDBF3969E}">
      <dsp:nvSpPr>
        <dsp:cNvPr id="0" name=""/>
        <dsp:cNvSpPr/>
      </dsp:nvSpPr>
      <dsp:spPr>
        <a:xfrm rot="10800000">
          <a:off x="1745979" y="0"/>
          <a:ext cx="5558136" cy="1122218"/>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4867" tIns="118110" rIns="220472" bIns="118110" numCol="1" spcCol="1270" anchor="ctr" anchorCtr="0">
          <a:noAutofit/>
        </a:bodyPr>
        <a:lstStyle/>
        <a:p>
          <a:pPr marL="0" lvl="0" indent="0" algn="ctr" defTabSz="1377950" rtl="0">
            <a:lnSpc>
              <a:spcPct val="90000"/>
            </a:lnSpc>
            <a:spcBef>
              <a:spcPct val="0"/>
            </a:spcBef>
            <a:spcAft>
              <a:spcPct val="35000"/>
            </a:spcAft>
            <a:buNone/>
          </a:pPr>
          <a:r>
            <a:rPr lang="tr-TR" sz="3100" kern="1200" dirty="0"/>
            <a:t>Engelli Öğrenci Birimi Koordinatörlüğü</a:t>
          </a:r>
        </a:p>
      </dsp:txBody>
      <dsp:txXfrm rot="10800000">
        <a:off x="2026533" y="0"/>
        <a:ext cx="5277582" cy="1122218"/>
      </dsp:txXfrm>
    </dsp:sp>
    <dsp:sp modelId="{45483B40-B64A-41CA-8E30-72954754D8CF}">
      <dsp:nvSpPr>
        <dsp:cNvPr id="0" name=""/>
        <dsp:cNvSpPr/>
      </dsp:nvSpPr>
      <dsp:spPr>
        <a:xfrm>
          <a:off x="1057832" y="0"/>
          <a:ext cx="1122218" cy="1122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hasCustomPrompt="1"/>
          </p:nvPr>
        </p:nvSpPr>
        <p:spPr>
          <a:xfrm>
            <a:off x="2933075" y="3390900"/>
            <a:ext cx="9144000" cy="1189402"/>
          </a:xfrm>
        </p:spPr>
        <p:txBody>
          <a:bodyPr anchor="b"/>
          <a:lstStyle>
            <a:lvl1pPr algn="ctr">
              <a:defRPr sz="6000" baseline="0">
                <a:solidFill>
                  <a:schemeClr val="tx2">
                    <a:lumMod val="75000"/>
                  </a:schemeClr>
                </a:solidFill>
              </a:defRPr>
            </a:lvl1pPr>
          </a:lstStyle>
          <a:p>
            <a:r>
              <a:rPr lang="tr-TR" dirty="0"/>
              <a:t>Asıl başlık stili için tıklayın</a:t>
            </a:r>
          </a:p>
        </p:txBody>
      </p:sp>
      <p:sp>
        <p:nvSpPr>
          <p:cNvPr id="3" name="Alt Başlık 2"/>
          <p:cNvSpPr>
            <a:spLocks noGrp="1"/>
          </p:cNvSpPr>
          <p:nvPr>
            <p:ph type="subTitle" idx="1"/>
          </p:nvPr>
        </p:nvSpPr>
        <p:spPr>
          <a:xfrm>
            <a:off x="2933075" y="4638857"/>
            <a:ext cx="9144000" cy="1655762"/>
          </a:xfrm>
        </p:spPr>
        <p:txBody>
          <a:bodyPr/>
          <a:lstStyle>
            <a:lvl1pPr marL="0" indent="0" algn="ctr">
              <a:buNone/>
              <a:defRPr sz="2400">
                <a:solidFill>
                  <a:schemeClr val="tx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
        <p:nvSpPr>
          <p:cNvPr id="4" name="Veri Yer Tutucusu 3"/>
          <p:cNvSpPr>
            <a:spLocks noGrp="1"/>
          </p:cNvSpPr>
          <p:nvPr>
            <p:ph type="dt" sz="half" idx="10"/>
          </p:nvPr>
        </p:nvSpPr>
        <p:spPr/>
        <p:txBody>
          <a:bodyPr/>
          <a:lstStyle>
            <a:lvl1pPr>
              <a:defRPr>
                <a:solidFill>
                  <a:schemeClr val="bg1"/>
                </a:solidFill>
              </a:defRPr>
            </a:lvl1pPr>
          </a:lstStyle>
          <a:p>
            <a:fld id="{D649D1F6-D902-4030-9FBD-21B73A5AD2BA}" type="datetimeFigureOut">
              <a:rPr lang="tr-TR" smtClean="0"/>
              <a:pPr/>
              <a:t>27.12.2021</a:t>
            </a:fld>
            <a:endParaRPr lang="tr-TR" dirty="0"/>
          </a:p>
        </p:txBody>
      </p:sp>
      <p:sp>
        <p:nvSpPr>
          <p:cNvPr id="5" name="Altbilgi Yer Tutucusu 4"/>
          <p:cNvSpPr>
            <a:spLocks noGrp="1"/>
          </p:cNvSpPr>
          <p:nvPr>
            <p:ph type="ftr" sz="quarter" idx="11"/>
          </p:nvPr>
        </p:nvSpPr>
        <p:spPr/>
        <p:txBody>
          <a:bodyPr/>
          <a:lstStyle>
            <a:lvl1pPr>
              <a:defRPr>
                <a:solidFill>
                  <a:schemeClr val="tx1"/>
                </a:solidFill>
              </a:defRPr>
            </a:lvl1pPr>
          </a:lstStyle>
          <a:p>
            <a:endParaRPr lang="tr-TR" dirty="0"/>
          </a:p>
        </p:txBody>
      </p:sp>
      <p:sp>
        <p:nvSpPr>
          <p:cNvPr id="6" name="Slayt Numarası Yer Tutucusu 5"/>
          <p:cNvSpPr>
            <a:spLocks noGrp="1"/>
          </p:cNvSpPr>
          <p:nvPr>
            <p:ph type="sldNum" sz="quarter" idx="12"/>
          </p:nvPr>
        </p:nvSpPr>
        <p:spPr/>
        <p:txBody>
          <a:bodyPr/>
          <a:lstStyle>
            <a:lvl1pPr>
              <a:defRPr>
                <a:solidFill>
                  <a:schemeClr val="tx1"/>
                </a:solidFill>
              </a:defRPr>
            </a:lvl1pPr>
          </a:lstStyle>
          <a:p>
            <a:fld id="{815C50EB-2DC4-4754-B170-41A73B333EE7}" type="slidenum">
              <a:rPr lang="tr-TR" smtClean="0"/>
              <a:pPr/>
              <a:t>‹#›</a:t>
            </a:fld>
            <a:endParaRPr lang="tr-TR" dirty="0"/>
          </a:p>
        </p:txBody>
      </p:sp>
    </p:spTree>
    <p:extLst>
      <p:ext uri="{BB962C8B-B14F-4D97-AF65-F5344CB8AC3E}">
        <p14:creationId xmlns:p14="http://schemas.microsoft.com/office/powerpoint/2010/main" val="117268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a:xfrm>
            <a:off x="838200" y="1041400"/>
            <a:ext cx="10515600" cy="919108"/>
          </a:xfrm>
        </p:spPr>
        <p:txBody>
          <a:bodyPr/>
          <a:lstStyle>
            <a:lvl1pPr>
              <a:defRPr>
                <a:solidFill>
                  <a:schemeClr val="tx2">
                    <a:lumMod val="75000"/>
                  </a:schemeClr>
                </a:solidFill>
              </a:defRPr>
            </a:lvl1pPr>
          </a:lstStyle>
          <a:p>
            <a:r>
              <a:rPr lang="tr-TR"/>
              <a:t>Asıl başlık stili için tıklatın</a:t>
            </a:r>
          </a:p>
        </p:txBody>
      </p:sp>
      <p:sp>
        <p:nvSpPr>
          <p:cNvPr id="3" name="Dikey Metin Yer Tutucusu 2"/>
          <p:cNvSpPr>
            <a:spLocks noGrp="1"/>
          </p:cNvSpPr>
          <p:nvPr>
            <p:ph type="body" orient="vert" idx="1"/>
          </p:nvPr>
        </p:nvSpPr>
        <p:spPr>
          <a:xfrm>
            <a:off x="838200" y="1990515"/>
            <a:ext cx="10515600" cy="4351338"/>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649D1F6-D902-4030-9FBD-21B73A5AD2BA}" type="datetimeFigureOut">
              <a:rPr lang="tr-TR" smtClean="0"/>
              <a:t>27.12.2021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5C50EB-2DC4-4754-B170-41A73B333EE7}" type="slidenum">
              <a:rPr lang="tr-TR" smtClean="0"/>
              <a:t>‹#›</a:t>
            </a:fld>
            <a:endParaRPr lang="tr-TR"/>
          </a:p>
        </p:txBody>
      </p:sp>
    </p:spTree>
    <p:extLst>
      <p:ext uri="{BB962C8B-B14F-4D97-AF65-F5344CB8AC3E}">
        <p14:creationId xmlns:p14="http://schemas.microsoft.com/office/powerpoint/2010/main" val="1669190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1117599"/>
            <a:ext cx="2628900" cy="5059364"/>
          </a:xfrm>
        </p:spPr>
        <p:txBody>
          <a:bodyPr vert="eaVert"/>
          <a:lstStyle>
            <a:lvl1pPr>
              <a:defRPr>
                <a:solidFill>
                  <a:schemeClr val="tx2">
                    <a:lumMod val="75000"/>
                  </a:schemeClr>
                </a:solidFill>
              </a:defRPr>
            </a:lvl1pPr>
          </a:lstStyle>
          <a:p>
            <a:r>
              <a:rPr lang="tr-TR"/>
              <a:t>Asıl başlık stili için tıklatın</a:t>
            </a:r>
          </a:p>
        </p:txBody>
      </p:sp>
      <p:sp>
        <p:nvSpPr>
          <p:cNvPr id="3" name="Dikey Metin Yer Tutucusu 2"/>
          <p:cNvSpPr>
            <a:spLocks noGrp="1"/>
          </p:cNvSpPr>
          <p:nvPr>
            <p:ph type="body" orient="vert" idx="1"/>
          </p:nvPr>
        </p:nvSpPr>
        <p:spPr>
          <a:xfrm>
            <a:off x="838200" y="1117599"/>
            <a:ext cx="7734300" cy="5059363"/>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649D1F6-D902-4030-9FBD-21B73A5AD2BA}" type="datetimeFigureOut">
              <a:rPr lang="tr-TR" smtClean="0"/>
              <a:t>27.12.2021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5C50EB-2DC4-4754-B170-41A73B333EE7}" type="slidenum">
              <a:rPr lang="tr-TR" smtClean="0"/>
              <a:t>‹#›</a:t>
            </a:fld>
            <a:endParaRPr lang="tr-TR"/>
          </a:p>
        </p:txBody>
      </p:sp>
    </p:spTree>
    <p:extLst>
      <p:ext uri="{BB962C8B-B14F-4D97-AF65-F5344CB8AC3E}">
        <p14:creationId xmlns:p14="http://schemas.microsoft.com/office/powerpoint/2010/main" val="418137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1130300"/>
            <a:ext cx="10515600" cy="943258"/>
          </a:xfrm>
        </p:spPr>
        <p:txBody>
          <a:bodyPr/>
          <a:lstStyle>
            <a:lvl1pPr>
              <a:defRPr>
                <a:solidFill>
                  <a:schemeClr val="tx2">
                    <a:lumMod val="75000"/>
                  </a:schemeClr>
                </a:solidFill>
              </a:defRPr>
            </a:lvl1pPr>
          </a:lstStyle>
          <a:p>
            <a:r>
              <a:rPr lang="tr-TR"/>
              <a:t>Asıl başlık stili için tıklatın</a:t>
            </a:r>
            <a:endParaRPr lang="tr-TR" dirty="0"/>
          </a:p>
        </p:txBody>
      </p:sp>
      <p:sp>
        <p:nvSpPr>
          <p:cNvPr id="3" name="İçerik Yer Tutucusu 2"/>
          <p:cNvSpPr>
            <a:spLocks noGrp="1"/>
          </p:cNvSpPr>
          <p:nvPr>
            <p:ph idx="1"/>
          </p:nvPr>
        </p:nvSpPr>
        <p:spPr>
          <a:xfrm>
            <a:off x="838200" y="2170395"/>
            <a:ext cx="10515600" cy="4050523"/>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lvl1pPr>
              <a:defRPr>
                <a:solidFill>
                  <a:schemeClr val="tx1"/>
                </a:solidFill>
              </a:defRPr>
            </a:lvl1pPr>
          </a:lstStyle>
          <a:p>
            <a:fld id="{D649D1F6-D902-4030-9FBD-21B73A5AD2BA}" type="datetimeFigureOut">
              <a:rPr lang="tr-TR" smtClean="0"/>
              <a:pPr/>
              <a:t>27.12.2021</a:t>
            </a:fld>
            <a:endParaRPr lang="tr-TR" dirty="0"/>
          </a:p>
        </p:txBody>
      </p:sp>
      <p:sp>
        <p:nvSpPr>
          <p:cNvPr id="5" name="Altbilgi Yer Tutucusu 4"/>
          <p:cNvSpPr>
            <a:spLocks noGrp="1"/>
          </p:cNvSpPr>
          <p:nvPr>
            <p:ph type="ftr" sz="quarter" idx="11"/>
          </p:nvPr>
        </p:nvSpPr>
        <p:spPr/>
        <p:txBody>
          <a:bodyPr/>
          <a:lstStyle>
            <a:lvl1pPr>
              <a:defRPr>
                <a:solidFill>
                  <a:schemeClr val="tx1"/>
                </a:solidFill>
              </a:defRPr>
            </a:lvl1pPr>
          </a:lstStyle>
          <a:p>
            <a:endParaRPr lang="tr-TR" dirty="0"/>
          </a:p>
        </p:txBody>
      </p:sp>
      <p:sp>
        <p:nvSpPr>
          <p:cNvPr id="6" name="Slayt Numarası Yer Tutucusu 5"/>
          <p:cNvSpPr>
            <a:spLocks noGrp="1"/>
          </p:cNvSpPr>
          <p:nvPr>
            <p:ph type="sldNum" sz="quarter" idx="12"/>
          </p:nvPr>
        </p:nvSpPr>
        <p:spPr/>
        <p:txBody>
          <a:bodyPr/>
          <a:lstStyle>
            <a:lvl1pPr>
              <a:defRPr>
                <a:solidFill>
                  <a:schemeClr val="tx1"/>
                </a:solidFill>
              </a:defRPr>
            </a:lvl1pPr>
          </a:lstStyle>
          <a:p>
            <a:fld id="{815C50EB-2DC4-4754-B170-41A73B333EE7}" type="slidenum">
              <a:rPr lang="tr-TR" smtClean="0"/>
              <a:pPr/>
              <a:t>‹#›</a:t>
            </a:fld>
            <a:endParaRPr lang="tr-TR" dirty="0"/>
          </a:p>
        </p:txBody>
      </p:sp>
    </p:spTree>
    <p:extLst>
      <p:ext uri="{BB962C8B-B14F-4D97-AF65-F5344CB8AC3E}">
        <p14:creationId xmlns:p14="http://schemas.microsoft.com/office/powerpoint/2010/main" val="353102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solidFill>
                  <a:schemeClr val="tx2">
                    <a:lumMod val="75000"/>
                  </a:schemeClr>
                </a:solidFill>
              </a:defRPr>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649D1F6-D902-4030-9FBD-21B73A5AD2BA}" type="datetimeFigureOut">
              <a:rPr lang="tr-TR" smtClean="0"/>
              <a:t>27.12.2021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5C50EB-2DC4-4754-B170-41A73B333EE7}" type="slidenum">
              <a:rPr lang="tr-TR" smtClean="0"/>
              <a:t>‹#›</a:t>
            </a:fld>
            <a:endParaRPr lang="tr-TR"/>
          </a:p>
        </p:txBody>
      </p:sp>
    </p:spTree>
    <p:extLst>
      <p:ext uri="{BB962C8B-B14F-4D97-AF65-F5344CB8AC3E}">
        <p14:creationId xmlns:p14="http://schemas.microsoft.com/office/powerpoint/2010/main" val="353686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927100"/>
            <a:ext cx="10515600" cy="1090380"/>
          </a:xfrm>
        </p:spPr>
        <p:txBody>
          <a:bodyPr/>
          <a:lstStyle>
            <a:lvl1pPr>
              <a:defRPr>
                <a:solidFill>
                  <a:schemeClr val="tx2">
                    <a:lumMod val="75000"/>
                  </a:schemeClr>
                </a:solidFill>
              </a:defRPr>
            </a:lvl1pPr>
          </a:lstStyle>
          <a:p>
            <a:r>
              <a:rPr lang="tr-TR"/>
              <a:t>Asıl başlık stili için tıklatın</a:t>
            </a:r>
          </a:p>
        </p:txBody>
      </p:sp>
      <p:sp>
        <p:nvSpPr>
          <p:cNvPr id="3" name="İçerik Yer Tutucusu 2"/>
          <p:cNvSpPr>
            <a:spLocks noGrp="1"/>
          </p:cNvSpPr>
          <p:nvPr>
            <p:ph sz="half" idx="1"/>
          </p:nvPr>
        </p:nvSpPr>
        <p:spPr>
          <a:xfrm>
            <a:off x="838200" y="2095445"/>
            <a:ext cx="5181600" cy="4095493"/>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2095445"/>
            <a:ext cx="5181600" cy="4095493"/>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649D1F6-D902-4030-9FBD-21B73A5AD2BA}" type="datetimeFigureOut">
              <a:rPr lang="tr-TR" smtClean="0"/>
              <a:t>27.12.2021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5C50EB-2DC4-4754-B170-41A73B333EE7}" type="slidenum">
              <a:rPr lang="tr-TR" smtClean="0"/>
              <a:t>‹#›</a:t>
            </a:fld>
            <a:endParaRPr lang="tr-TR"/>
          </a:p>
        </p:txBody>
      </p:sp>
    </p:spTree>
    <p:extLst>
      <p:ext uri="{BB962C8B-B14F-4D97-AF65-F5344CB8AC3E}">
        <p14:creationId xmlns:p14="http://schemas.microsoft.com/office/powerpoint/2010/main" val="96297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1016000"/>
            <a:ext cx="10515600" cy="1154373"/>
          </a:xfrm>
        </p:spPr>
        <p:txBody>
          <a:bodyPr/>
          <a:lstStyle>
            <a:lvl1pPr>
              <a:defRPr>
                <a:solidFill>
                  <a:schemeClr val="tx2">
                    <a:lumMod val="75000"/>
                  </a:schemeClr>
                </a:solidFill>
              </a:defRPr>
            </a:lvl1pPr>
          </a:lstStyle>
          <a:p>
            <a:r>
              <a:rPr lang="tr-TR"/>
              <a:t>Asıl başlık stili için tıklatın</a:t>
            </a:r>
          </a:p>
        </p:txBody>
      </p:sp>
      <p:sp>
        <p:nvSpPr>
          <p:cNvPr id="3" name="Metin Yer Tutucusu 2"/>
          <p:cNvSpPr>
            <a:spLocks noGrp="1"/>
          </p:cNvSpPr>
          <p:nvPr>
            <p:ph type="body" idx="1"/>
          </p:nvPr>
        </p:nvSpPr>
        <p:spPr>
          <a:xfrm>
            <a:off x="839788" y="2160848"/>
            <a:ext cx="5157787" cy="82391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984760"/>
            <a:ext cx="5157787" cy="368458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2160848"/>
            <a:ext cx="5183188" cy="82391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984760"/>
            <a:ext cx="5183188" cy="368458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649D1F6-D902-4030-9FBD-21B73A5AD2BA}" type="datetimeFigureOut">
              <a:rPr lang="tr-TR" smtClean="0"/>
              <a:t>27.12.2021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15C50EB-2DC4-4754-B170-41A73B333EE7}" type="slidenum">
              <a:rPr lang="tr-TR" smtClean="0"/>
              <a:t>‹#›</a:t>
            </a:fld>
            <a:endParaRPr lang="tr-TR"/>
          </a:p>
        </p:txBody>
      </p:sp>
    </p:spTree>
    <p:extLst>
      <p:ext uri="{BB962C8B-B14F-4D97-AF65-F5344CB8AC3E}">
        <p14:creationId xmlns:p14="http://schemas.microsoft.com/office/powerpoint/2010/main" val="284045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a:xfrm>
            <a:off x="838200" y="994711"/>
            <a:ext cx="10515600" cy="1325563"/>
          </a:xfrm>
        </p:spPr>
        <p:txBody>
          <a:bodyPr/>
          <a:lstStyle>
            <a:lvl1pPr>
              <a:defRPr>
                <a:solidFill>
                  <a:schemeClr val="tx2">
                    <a:lumMod val="75000"/>
                  </a:schemeClr>
                </a:solidFill>
              </a:defRPr>
            </a:lvl1pPr>
          </a:lstStyle>
          <a:p>
            <a:r>
              <a:rPr lang="tr-TR"/>
              <a:t>Asıl başlık stili için tıklatın</a:t>
            </a:r>
          </a:p>
        </p:txBody>
      </p:sp>
      <p:sp>
        <p:nvSpPr>
          <p:cNvPr id="3" name="Veri Yer Tutucusu 2"/>
          <p:cNvSpPr>
            <a:spLocks noGrp="1"/>
          </p:cNvSpPr>
          <p:nvPr>
            <p:ph type="dt" sz="half" idx="10"/>
          </p:nvPr>
        </p:nvSpPr>
        <p:spPr/>
        <p:txBody>
          <a:bodyPr/>
          <a:lstStyle/>
          <a:p>
            <a:fld id="{D649D1F6-D902-4030-9FBD-21B73A5AD2BA}" type="datetimeFigureOut">
              <a:rPr lang="tr-TR" smtClean="0"/>
              <a:t>27.12.2021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15C50EB-2DC4-4754-B170-41A73B333EE7}" type="slidenum">
              <a:rPr lang="tr-TR" smtClean="0"/>
              <a:t>‹#›</a:t>
            </a:fld>
            <a:endParaRPr lang="tr-TR"/>
          </a:p>
        </p:txBody>
      </p:sp>
    </p:spTree>
    <p:extLst>
      <p:ext uri="{BB962C8B-B14F-4D97-AF65-F5344CB8AC3E}">
        <p14:creationId xmlns:p14="http://schemas.microsoft.com/office/powerpoint/2010/main" val="3536208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649D1F6-D902-4030-9FBD-21B73A5AD2BA}" type="datetimeFigureOut">
              <a:rPr lang="tr-TR" smtClean="0"/>
              <a:t>27.12.2021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15C50EB-2DC4-4754-B170-41A73B333EE7}" type="slidenum">
              <a:rPr lang="tr-TR" smtClean="0"/>
              <a:t>‹#›</a:t>
            </a:fld>
            <a:endParaRPr lang="tr-TR"/>
          </a:p>
        </p:txBody>
      </p:sp>
    </p:spTree>
    <p:extLst>
      <p:ext uri="{BB962C8B-B14F-4D97-AF65-F5344CB8AC3E}">
        <p14:creationId xmlns:p14="http://schemas.microsoft.com/office/powerpoint/2010/main" val="191991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1054099"/>
            <a:ext cx="3932237" cy="1393041"/>
          </a:xfrm>
        </p:spPr>
        <p:txBody>
          <a:bodyPr anchor="b"/>
          <a:lstStyle>
            <a:lvl1pPr>
              <a:defRPr sz="3200">
                <a:solidFill>
                  <a:schemeClr val="tx2">
                    <a:lumMod val="75000"/>
                  </a:schemeClr>
                </a:solidFill>
              </a:defRPr>
            </a:lvl1pPr>
          </a:lstStyle>
          <a:p>
            <a:r>
              <a:rPr lang="tr-TR"/>
              <a:t>Asıl başlık stili için tıklatın</a:t>
            </a:r>
          </a:p>
        </p:txBody>
      </p:sp>
      <p:sp>
        <p:nvSpPr>
          <p:cNvPr id="3" name="İçerik Yer Tutucusu 2"/>
          <p:cNvSpPr>
            <a:spLocks noGrp="1"/>
          </p:cNvSpPr>
          <p:nvPr>
            <p:ph idx="1"/>
          </p:nvPr>
        </p:nvSpPr>
        <p:spPr>
          <a:xfrm>
            <a:off x="5183188" y="1407150"/>
            <a:ext cx="6172200" cy="4873625"/>
          </a:xfrm>
        </p:spPr>
        <p:txBody>
          <a:bodyPr/>
          <a:lstStyle>
            <a:lvl1pPr>
              <a:defRPr sz="3200">
                <a:solidFill>
                  <a:schemeClr val="tx2">
                    <a:lumMod val="75000"/>
                  </a:schemeClr>
                </a:solidFill>
              </a:defRPr>
            </a:lvl1pPr>
            <a:lvl2pPr>
              <a:defRPr sz="2800">
                <a:solidFill>
                  <a:schemeClr val="tx2">
                    <a:lumMod val="75000"/>
                  </a:schemeClr>
                </a:solidFill>
              </a:defRPr>
            </a:lvl2pPr>
            <a:lvl3pPr>
              <a:defRPr sz="2400">
                <a:solidFill>
                  <a:schemeClr val="tx2">
                    <a:lumMod val="75000"/>
                  </a:schemeClr>
                </a:solidFill>
              </a:defRPr>
            </a:lvl3pPr>
            <a:lvl4pPr>
              <a:defRPr sz="2000">
                <a:solidFill>
                  <a:schemeClr val="tx2">
                    <a:lumMod val="75000"/>
                  </a:schemeClr>
                </a:solidFill>
              </a:defRPr>
            </a:lvl4pPr>
            <a:lvl5pPr>
              <a:defRPr sz="2000">
                <a:solidFill>
                  <a:schemeClr val="tx2">
                    <a:lumMod val="75000"/>
                  </a:schemeClr>
                </a:solidFill>
              </a:defRPr>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447141"/>
            <a:ext cx="3932237" cy="3811588"/>
          </a:xfrm>
        </p:spPr>
        <p:txBody>
          <a:bodyPr/>
          <a:lstStyle>
            <a:lvl1pPr marL="0" indent="0">
              <a:buNone/>
              <a:defRPr sz="1600">
                <a:solidFill>
                  <a:schemeClr val="tx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649D1F6-D902-4030-9FBD-21B73A5AD2BA}" type="datetimeFigureOut">
              <a:rPr lang="tr-TR" smtClean="0"/>
              <a:t>27.12.2021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5C50EB-2DC4-4754-B170-41A73B333EE7}" type="slidenum">
              <a:rPr lang="tr-TR" smtClean="0"/>
              <a:t>‹#›</a:t>
            </a:fld>
            <a:endParaRPr lang="tr-TR"/>
          </a:p>
        </p:txBody>
      </p:sp>
    </p:spTree>
    <p:extLst>
      <p:ext uri="{BB962C8B-B14F-4D97-AF65-F5344CB8AC3E}">
        <p14:creationId xmlns:p14="http://schemas.microsoft.com/office/powerpoint/2010/main" val="358640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1015999"/>
            <a:ext cx="3932237" cy="1401161"/>
          </a:xfrm>
        </p:spPr>
        <p:txBody>
          <a:bodyPr anchor="b"/>
          <a:lstStyle>
            <a:lvl1pPr>
              <a:defRPr sz="3200">
                <a:solidFill>
                  <a:schemeClr val="tx2">
                    <a:lumMod val="75000"/>
                  </a:schemeClr>
                </a:solidFill>
              </a:defRPr>
            </a:lvl1pPr>
          </a:lstStyle>
          <a:p>
            <a:r>
              <a:rPr lang="tr-TR"/>
              <a:t>Asıl başlık stili için tıklatın</a:t>
            </a:r>
            <a:endParaRPr lang="tr-TR" dirty="0"/>
          </a:p>
        </p:txBody>
      </p:sp>
      <p:sp>
        <p:nvSpPr>
          <p:cNvPr id="3" name="Resim Yer Tutucusu 2"/>
          <p:cNvSpPr>
            <a:spLocks noGrp="1"/>
          </p:cNvSpPr>
          <p:nvPr>
            <p:ph type="pic" idx="1"/>
          </p:nvPr>
        </p:nvSpPr>
        <p:spPr>
          <a:xfrm>
            <a:off x="5183188" y="1347190"/>
            <a:ext cx="6172200" cy="4873625"/>
          </a:xfrm>
        </p:spPr>
        <p:txBody>
          <a:bodyPr/>
          <a:lstStyle>
            <a:lvl1pPr marL="0" indent="0">
              <a:buNone/>
              <a:defRPr sz="3200">
                <a:solidFill>
                  <a:schemeClr val="tx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839788" y="2417161"/>
            <a:ext cx="3932237" cy="3811588"/>
          </a:xfrm>
        </p:spPr>
        <p:txBody>
          <a:bodyPr/>
          <a:lstStyle>
            <a:lvl1pPr marL="0" indent="0">
              <a:buNone/>
              <a:defRPr sz="1600">
                <a:solidFill>
                  <a:schemeClr val="tx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649D1F6-D902-4030-9FBD-21B73A5AD2BA}" type="datetimeFigureOut">
              <a:rPr lang="tr-TR" smtClean="0"/>
              <a:t>27.12.2021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5C50EB-2DC4-4754-B170-41A73B333EE7}" type="slidenum">
              <a:rPr lang="tr-TR" smtClean="0"/>
              <a:t>‹#›</a:t>
            </a:fld>
            <a:endParaRPr lang="tr-TR"/>
          </a:p>
        </p:txBody>
      </p:sp>
    </p:spTree>
    <p:extLst>
      <p:ext uri="{BB962C8B-B14F-4D97-AF65-F5344CB8AC3E}">
        <p14:creationId xmlns:p14="http://schemas.microsoft.com/office/powerpoint/2010/main" val="78070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9D1F6-D902-4030-9FBD-21B73A5AD2BA}" type="datetimeFigureOut">
              <a:rPr lang="tr-TR" smtClean="0"/>
              <a:t>27.12.2021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C50EB-2DC4-4754-B170-41A73B333EE7}" type="slidenum">
              <a:rPr lang="tr-TR" smtClean="0"/>
              <a:t>‹#›</a:t>
            </a:fld>
            <a:endParaRPr lang="tr-TR"/>
          </a:p>
        </p:txBody>
      </p:sp>
    </p:spTree>
    <p:extLst>
      <p:ext uri="{BB962C8B-B14F-4D97-AF65-F5344CB8AC3E}">
        <p14:creationId xmlns:p14="http://schemas.microsoft.com/office/powerpoint/2010/main" val="3757198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diagramDrawing" Target="../diagrams/drawing12.xml"/><Relationship Id="rId3" Type="http://schemas.openxmlformats.org/officeDocument/2006/relationships/diagramLayout" Target="../diagrams/layout11.xml"/><Relationship Id="rId7" Type="http://schemas.openxmlformats.org/officeDocument/2006/relationships/image" Target="../media/image6.jpeg"/><Relationship Id="rId12" Type="http://schemas.openxmlformats.org/officeDocument/2006/relationships/diagramColors" Target="../diagrams/colors12.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11" Type="http://schemas.openxmlformats.org/officeDocument/2006/relationships/diagramQuickStyle" Target="../diagrams/quickStyle12.xml"/><Relationship Id="rId5" Type="http://schemas.openxmlformats.org/officeDocument/2006/relationships/diagramColors" Target="../diagrams/colors11.xml"/><Relationship Id="rId10" Type="http://schemas.openxmlformats.org/officeDocument/2006/relationships/diagramLayout" Target="../diagrams/layout12.xml"/><Relationship Id="rId4" Type="http://schemas.openxmlformats.org/officeDocument/2006/relationships/diagramQuickStyle" Target="../diagrams/quickStyle11.xml"/><Relationship Id="rId9" Type="http://schemas.openxmlformats.org/officeDocument/2006/relationships/diagramData" Target="../diagrams/data12.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diagramDrawing" Target="../diagrams/drawing14.xml"/><Relationship Id="rId3" Type="http://schemas.openxmlformats.org/officeDocument/2006/relationships/diagramLayout" Target="../diagrams/layout13.xml"/><Relationship Id="rId7" Type="http://schemas.openxmlformats.org/officeDocument/2006/relationships/image" Target="../media/image8.jpeg"/><Relationship Id="rId12" Type="http://schemas.openxmlformats.org/officeDocument/2006/relationships/diagramColors" Target="../diagrams/colors14.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11" Type="http://schemas.openxmlformats.org/officeDocument/2006/relationships/diagramQuickStyle" Target="../diagrams/quickStyle14.xml"/><Relationship Id="rId5" Type="http://schemas.openxmlformats.org/officeDocument/2006/relationships/diagramColors" Target="../diagrams/colors13.xml"/><Relationship Id="rId10" Type="http://schemas.openxmlformats.org/officeDocument/2006/relationships/diagramLayout" Target="../diagrams/layout14.xml"/><Relationship Id="rId4" Type="http://schemas.openxmlformats.org/officeDocument/2006/relationships/diagramQuickStyle" Target="../diagrams/quickStyle13.xml"/><Relationship Id="rId9" Type="http://schemas.openxmlformats.org/officeDocument/2006/relationships/diagramData" Target="../diagrams/data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Layout" Target="../diagrams/layout15.xml"/><Relationship Id="rId7" Type="http://schemas.openxmlformats.org/officeDocument/2006/relationships/hyperlink" Target="https://engelsiz.adiyaman.edu.tr/tr/haberler/2021/12/03/engel-sizlik-sempozyumunun-ikinci-oturumunu-gerceklestirdik." TargetMode="External"/><Relationship Id="rId12" Type="http://schemas.microsoft.com/office/2007/relationships/diagramDrawing" Target="../diagrams/drawing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diagramColors" Target="../diagrams/colors16.xml"/><Relationship Id="rId5" Type="http://schemas.openxmlformats.org/officeDocument/2006/relationships/diagramColors" Target="../diagrams/colors15.xml"/><Relationship Id="rId10" Type="http://schemas.openxmlformats.org/officeDocument/2006/relationships/diagramQuickStyle" Target="../diagrams/quickStyle16.xml"/><Relationship Id="rId4" Type="http://schemas.openxmlformats.org/officeDocument/2006/relationships/diagramQuickStyle" Target="../diagrams/quickStyle15.xml"/><Relationship Id="rId9" Type="http://schemas.openxmlformats.org/officeDocument/2006/relationships/diagramLayout" Target="../diagrams/layout1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10.jpeg"/><Relationship Id="rId7" Type="http://schemas.openxmlformats.org/officeDocument/2006/relationships/diagramQuickStyle" Target="../diagrams/quickStyle17.xm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11.jpeg"/><Relationship Id="rId9" Type="http://schemas.microsoft.com/office/2007/relationships/diagramDrawing" Target="../diagrams/drawing1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hyperlink" Target="https://engelsiz.adiyaman.edu.tr/tr/haberler/2021/12/03/sempozyumumuzun-sonunda-kulturel-faaliyetler-gerceklestirildi" TargetMode="Externa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3.jpeg"/><Relationship Id="rId7" Type="http://schemas.openxmlformats.org/officeDocument/2006/relationships/diagramColors" Target="../diagrams/colors19.xml"/><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7.xml.rels><?xml version="1.0" encoding="UTF-8" standalone="yes"?>
<Relationships xmlns="http://schemas.openxmlformats.org/package/2006/relationships"><Relationship Id="rId8" Type="http://schemas.openxmlformats.org/officeDocument/2006/relationships/hyperlink" Target="https://engelsiz.adiyaman.edu.tr/tr/haberler/2021/10/14/engelsizadyude-ogrencilerimize-yonelik-calismalar-devam-ediyor%F0%9F%A6%BC" TargetMode="External"/><Relationship Id="rId3" Type="http://schemas.openxmlformats.org/officeDocument/2006/relationships/diagramLayout" Target="../diagrams/layout21.xml"/><Relationship Id="rId7" Type="http://schemas.openxmlformats.org/officeDocument/2006/relationships/hyperlink" Target="https://engelsiz.adiyaman.edu.tr/tr/haberler/2021/10/22/adyu-engelli-birim-koordinatorlugu-olarak-adiyaman-engelli-platformu-toplantisina-katildik" TargetMode="Externa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22.xml"/><Relationship Id="rId7" Type="http://schemas.openxmlformats.org/officeDocument/2006/relationships/image" Target="../media/image14.jpeg"/><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9.xml.rels><?xml version="1.0" encoding="UTF-8" standalone="yes"?>
<Relationships xmlns="http://schemas.openxmlformats.org/package/2006/relationships"><Relationship Id="rId8" Type="http://schemas.openxmlformats.org/officeDocument/2006/relationships/hyperlink" Target="https://engelsiz.adiyaman.edu.tr/tr/haberler/2021/10/22/adyu-engelli-birim-koordinatorlugu-olarak-adiyaman-engelli-platformu-toplantisina-katildik" TargetMode="External"/><Relationship Id="rId3" Type="http://schemas.openxmlformats.org/officeDocument/2006/relationships/diagramLayout" Target="../diagrams/layout23.xml"/><Relationship Id="rId7" Type="http://schemas.openxmlformats.org/officeDocument/2006/relationships/hyperlink" Target="https://engelsiz.adiyaman.edu.tr/tr/haberler/2021/10/15/15-ekim-dunya-gorme-engelliler-ve-beyaz-baston-guvenlik-gunu-vali-ziyareti" TargetMode="Externa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hyperlink" Target="https://engelsiz.adiyaman.edu.tr/tr/haberler/2021/11/18/turkiyede-gorme-engelli-olmak-ve-toplumsal-yasam-adli-panel-gerceklesti" TargetMode="Externa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25.xml"/><Relationship Id="rId7" Type="http://schemas.openxmlformats.org/officeDocument/2006/relationships/image" Target="../media/image16.jpeg"/><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26.xml"/><Relationship Id="rId7" Type="http://schemas.openxmlformats.org/officeDocument/2006/relationships/image" Target="../media/image18.jpeg"/><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Layout" Target="../diagrams/layout6.xml"/><Relationship Id="rId7" Type="http://schemas.openxmlformats.org/officeDocument/2006/relationships/hyperlink" Target="https://engelsiz.adiyaman.edu.tr/tr/akademik-birim-temsilcileri" TargetMode="External"/><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hyperlink" Target="https://engelsiz.adiyaman.edu.tr/tr/haberler/2021/10/15/15-ekim-dunya-gorme-engelliler-ve-beyaz-baston-guvenlik-gunu-empati-etkinligi" TargetMode="Externa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jpeg"/><Relationship Id="rId7" Type="http://schemas.openxmlformats.org/officeDocument/2006/relationships/diagramColors" Target="../diagrams/colors9.xml"/><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hyperlink" Target="https://engelsiz.adiyaman.edu.tr/tr/haberler/2021/12/03/engel-sizlik-sempozyumunun-birinci-oturumunu-gerceklestirdik." TargetMode="Externa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2F828368-0F3E-416F-9933-C7FDCB54F509}"/>
              </a:ext>
            </a:extLst>
          </p:cNvPr>
          <p:cNvSpPr txBox="1"/>
          <p:nvPr/>
        </p:nvSpPr>
        <p:spPr>
          <a:xfrm>
            <a:off x="968188" y="1410355"/>
            <a:ext cx="10112187" cy="5047536"/>
          </a:xfrm>
          <a:prstGeom prst="rect">
            <a:avLst/>
          </a:prstGeom>
          <a:noFill/>
        </p:spPr>
        <p:txBody>
          <a:bodyPr wrap="square" rtlCol="0">
            <a:spAutoFit/>
          </a:bodyPr>
          <a:lstStyle/>
          <a:p>
            <a:pPr algn="ctr"/>
            <a:r>
              <a:rPr lang="tr-TR" sz="3200" b="1" dirty="0">
                <a:latin typeface="Times New Roman" panose="02020603050405020304" pitchFamily="18" charset="0"/>
                <a:cs typeface="Times New Roman" panose="02020603050405020304" pitchFamily="18" charset="0"/>
              </a:rPr>
              <a:t>KURUM İÇİ VE KURUM DIŞI DEĞERLENDİRME RAPORLARININ BİLGİLENDİRME TOPLANTISI</a:t>
            </a:r>
          </a:p>
          <a:p>
            <a:pPr algn="ctr"/>
            <a:endParaRPr lang="tr-TR" sz="3200" b="1" dirty="0">
              <a:latin typeface="Times New Roman" panose="02020603050405020304" pitchFamily="18" charset="0"/>
              <a:cs typeface="Times New Roman" panose="02020603050405020304" pitchFamily="18" charset="0"/>
            </a:endParaRPr>
          </a:p>
          <a:p>
            <a:pPr algn="ctr"/>
            <a:r>
              <a:rPr lang="tr-TR" sz="3200" b="1" dirty="0">
                <a:solidFill>
                  <a:schemeClr val="tx2">
                    <a:lumMod val="60000"/>
                    <a:lumOff val="40000"/>
                  </a:schemeClr>
                </a:solidFill>
                <a:latin typeface="Times New Roman" panose="02020603050405020304" pitchFamily="18" charset="0"/>
                <a:cs typeface="Times New Roman" panose="02020603050405020304" pitchFamily="18" charset="0"/>
              </a:rPr>
              <a:t>ENGELLİ ÖĞRENCİ BİRİM KOORDİNATÖRLÜĞÜ </a:t>
            </a:r>
          </a:p>
          <a:p>
            <a:pPr algn="ctr"/>
            <a:endParaRPr lang="tr-TR" b="1" dirty="0">
              <a:latin typeface="Times New Roman" panose="02020603050405020304" pitchFamily="18" charset="0"/>
              <a:cs typeface="Times New Roman" panose="02020603050405020304" pitchFamily="18" charset="0"/>
            </a:endParaRPr>
          </a:p>
          <a:p>
            <a:pPr algn="ctr"/>
            <a:endParaRPr lang="tr-TR" sz="2800" b="1" dirty="0">
              <a:latin typeface="Times New Roman" panose="02020603050405020304" pitchFamily="18" charset="0"/>
              <a:cs typeface="Times New Roman" panose="02020603050405020304" pitchFamily="18" charset="0"/>
            </a:endParaRPr>
          </a:p>
          <a:p>
            <a:pPr algn="ctr"/>
            <a:endParaRPr lang="tr-TR" sz="2800" b="1" dirty="0">
              <a:latin typeface="Times New Roman" panose="02020603050405020304" pitchFamily="18" charset="0"/>
              <a:cs typeface="Times New Roman" panose="02020603050405020304" pitchFamily="18" charset="0"/>
            </a:endParaRPr>
          </a:p>
          <a:p>
            <a:pPr algn="ctr"/>
            <a:endParaRPr lang="tr-TR" sz="2800" b="1" dirty="0">
              <a:latin typeface="Times New Roman" panose="02020603050405020304" pitchFamily="18" charset="0"/>
              <a:cs typeface="Times New Roman" panose="02020603050405020304" pitchFamily="18" charset="0"/>
            </a:endParaRPr>
          </a:p>
          <a:p>
            <a:pPr algn="ctr"/>
            <a:r>
              <a:rPr lang="tr-TR" sz="2800" b="1" dirty="0">
                <a:latin typeface="Times New Roman" panose="02020603050405020304" pitchFamily="18" charset="0"/>
                <a:cs typeface="Times New Roman" panose="02020603050405020304" pitchFamily="18" charset="0"/>
              </a:rPr>
              <a:t>ADIYAMAN ÜNİVERSİTESİ</a:t>
            </a:r>
          </a:p>
          <a:p>
            <a:pPr algn="ctr"/>
            <a:endParaRPr lang="tr-TR" b="1" dirty="0">
              <a:latin typeface="Times New Roman" panose="02020603050405020304" pitchFamily="18" charset="0"/>
              <a:cs typeface="Times New Roman" panose="02020603050405020304" pitchFamily="18" charset="0"/>
            </a:endParaRPr>
          </a:p>
          <a:p>
            <a:pPr algn="ctr"/>
            <a:endParaRPr lang="tr-TR" b="1" dirty="0">
              <a:latin typeface="Times New Roman" panose="02020603050405020304" pitchFamily="18" charset="0"/>
              <a:cs typeface="Times New Roman" panose="02020603050405020304" pitchFamily="18" charset="0"/>
            </a:endParaRPr>
          </a:p>
          <a:p>
            <a:pPr algn="ctr"/>
            <a:r>
              <a:rPr lang="tr-TR" b="1" dirty="0">
                <a:latin typeface="Times New Roman" panose="02020603050405020304" pitchFamily="18" charset="0"/>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2021</a:t>
            </a:r>
          </a:p>
        </p:txBody>
      </p:sp>
      <p:pic>
        <p:nvPicPr>
          <p:cNvPr id="4" name="Resim 3">
            <a:extLst>
              <a:ext uri="{FF2B5EF4-FFF2-40B4-BE49-F238E27FC236}">
                <a16:creationId xmlns:a16="http://schemas.microsoft.com/office/drawing/2014/main" id="{F22A8FE4-0C89-462B-993B-E6747B96DF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3360" y="0"/>
            <a:ext cx="1559859" cy="1559859"/>
          </a:xfrm>
          <a:prstGeom prst="rect">
            <a:avLst/>
          </a:prstGeom>
        </p:spPr>
      </p:pic>
    </p:spTree>
    <p:extLst>
      <p:ext uri="{BB962C8B-B14F-4D97-AF65-F5344CB8AC3E}">
        <p14:creationId xmlns:p14="http://schemas.microsoft.com/office/powerpoint/2010/main" val="4224838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42D51808-4A6F-41B8-94A0-6190F379C2E3}"/>
              </a:ext>
            </a:extLst>
          </p:cNvPr>
          <p:cNvGraphicFramePr/>
          <p:nvPr>
            <p:extLst>
              <p:ext uri="{D42A27DB-BD31-4B8C-83A1-F6EECF244321}">
                <p14:modId xmlns:p14="http://schemas.microsoft.com/office/powerpoint/2010/main" val="1321711480"/>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a:extLst>
              <a:ext uri="{FF2B5EF4-FFF2-40B4-BE49-F238E27FC236}">
                <a16:creationId xmlns:a16="http://schemas.microsoft.com/office/drawing/2014/main" id="{96C1005B-B5A1-4492-A690-ABF50777EF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36" y="2002407"/>
            <a:ext cx="5114385" cy="2707616"/>
          </a:xfrm>
          <a:prstGeom prst="rect">
            <a:avLst/>
          </a:prstGeom>
        </p:spPr>
      </p:pic>
      <p:pic>
        <p:nvPicPr>
          <p:cNvPr id="11" name="Resim 10">
            <a:extLst>
              <a:ext uri="{FF2B5EF4-FFF2-40B4-BE49-F238E27FC236}">
                <a16:creationId xmlns:a16="http://schemas.microsoft.com/office/drawing/2014/main" id="{05ABC934-8C9B-4DA7-84B1-C2E8FC9AD6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41049" y="3618782"/>
            <a:ext cx="5464715" cy="2893085"/>
          </a:xfrm>
          <a:prstGeom prst="rect">
            <a:avLst/>
          </a:prstGeom>
        </p:spPr>
      </p:pic>
      <p:graphicFrame>
        <p:nvGraphicFramePr>
          <p:cNvPr id="12" name="Diyagram 11">
            <a:extLst>
              <a:ext uri="{FF2B5EF4-FFF2-40B4-BE49-F238E27FC236}">
                <a16:creationId xmlns:a16="http://schemas.microsoft.com/office/drawing/2014/main" id="{27B4FA3E-DB85-435A-9679-15EEC6719B55}"/>
              </a:ext>
            </a:extLst>
          </p:cNvPr>
          <p:cNvGraphicFramePr/>
          <p:nvPr>
            <p:extLst>
              <p:ext uri="{D42A27DB-BD31-4B8C-83A1-F6EECF244321}">
                <p14:modId xmlns:p14="http://schemas.microsoft.com/office/powerpoint/2010/main" val="1485226519"/>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0877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42D51808-4A6F-41B8-94A0-6190F379C2E3}"/>
              </a:ext>
            </a:extLst>
          </p:cNvPr>
          <p:cNvGraphicFramePr/>
          <p:nvPr>
            <p:extLst>
              <p:ext uri="{D42A27DB-BD31-4B8C-83A1-F6EECF244321}">
                <p14:modId xmlns:p14="http://schemas.microsoft.com/office/powerpoint/2010/main" val="99458060"/>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a:extLst>
              <a:ext uri="{FF2B5EF4-FFF2-40B4-BE49-F238E27FC236}">
                <a16:creationId xmlns:a16="http://schemas.microsoft.com/office/drawing/2014/main" id="{1BD7BE13-4B6A-47C7-A2B9-3746E24F88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022" y="2002406"/>
            <a:ext cx="5293625" cy="2802507"/>
          </a:xfrm>
          <a:prstGeom prst="rect">
            <a:avLst/>
          </a:prstGeom>
        </p:spPr>
      </p:pic>
      <p:pic>
        <p:nvPicPr>
          <p:cNvPr id="9" name="Resim 8">
            <a:extLst>
              <a:ext uri="{FF2B5EF4-FFF2-40B4-BE49-F238E27FC236}">
                <a16:creationId xmlns:a16="http://schemas.microsoft.com/office/drawing/2014/main" id="{7166A930-AADA-4B3B-A061-71F354C256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6894" y="3770915"/>
            <a:ext cx="5293626" cy="2802508"/>
          </a:xfrm>
          <a:prstGeom prst="rect">
            <a:avLst/>
          </a:prstGeom>
        </p:spPr>
      </p:pic>
      <p:graphicFrame>
        <p:nvGraphicFramePr>
          <p:cNvPr id="10" name="Diyagram 9">
            <a:extLst>
              <a:ext uri="{FF2B5EF4-FFF2-40B4-BE49-F238E27FC236}">
                <a16:creationId xmlns:a16="http://schemas.microsoft.com/office/drawing/2014/main" id="{AEF12D4E-A928-4471-87C6-C3A9C1B92465}"/>
              </a:ext>
            </a:extLst>
          </p:cNvPr>
          <p:cNvGraphicFramePr/>
          <p:nvPr>
            <p:extLst>
              <p:ext uri="{D42A27DB-BD31-4B8C-83A1-F6EECF244321}">
                <p14:modId xmlns:p14="http://schemas.microsoft.com/office/powerpoint/2010/main" val="2002443638"/>
              </p:ext>
            </p:extLst>
          </p:nvPr>
        </p:nvGraphicFramePr>
        <p:xfrm>
          <a:off x="-979704" y="93814"/>
          <a:ext cx="7304116" cy="11222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5991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42D51808-4A6F-41B8-94A0-6190F379C2E3}"/>
              </a:ext>
            </a:extLst>
          </p:cNvPr>
          <p:cNvGraphicFramePr/>
          <p:nvPr>
            <p:extLst>
              <p:ext uri="{D42A27DB-BD31-4B8C-83A1-F6EECF244321}">
                <p14:modId xmlns:p14="http://schemas.microsoft.com/office/powerpoint/2010/main" val="2830098707"/>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4">
            <a:extLst>
              <a:ext uri="{FF2B5EF4-FFF2-40B4-BE49-F238E27FC236}">
                <a16:creationId xmlns:a16="http://schemas.microsoft.com/office/drawing/2014/main" id="{4617014F-636A-440A-8E4A-0F6C38984C33}"/>
              </a:ext>
            </a:extLst>
          </p:cNvPr>
          <p:cNvSpPr>
            <a:spLocks noGrp="1"/>
          </p:cNvSpPr>
          <p:nvPr>
            <p:ph idx="1"/>
          </p:nvPr>
        </p:nvSpPr>
        <p:spPr>
          <a:xfrm>
            <a:off x="838200" y="1699404"/>
            <a:ext cx="10515600" cy="4666889"/>
          </a:xfrm>
        </p:spPr>
        <p:txBody>
          <a:bodyPr>
            <a:normAutofit/>
          </a:bodyPr>
          <a:lstStyle/>
          <a:p>
            <a:pPr marL="0" indent="0" algn="just">
              <a:buNone/>
            </a:pPr>
            <a:r>
              <a:rPr lang="tr-TR"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6. </a:t>
            </a:r>
            <a:r>
              <a:rPr lang="tr-TR" b="1" i="0" dirty="0">
                <a:solidFill>
                  <a:schemeClr val="accent1">
                    <a:lumMod val="75000"/>
                  </a:schemeClr>
                </a:solidFill>
                <a:effectLst/>
                <a:latin typeface="Times New Roman" panose="02020603050405020304" pitchFamily="18" charset="0"/>
                <a:cs typeface="Times New Roman" panose="02020603050405020304" pitchFamily="18" charset="0"/>
              </a:rPr>
              <a:t>3 Aralık Dünya Engelliler Günü ENGEL-SİZLİK Sempozyumu yapıldı.</a:t>
            </a:r>
            <a:endParaRPr lang="tr-TR"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tr-TR"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tr-TR"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YAPILAN FAALİYET</a:t>
            </a:r>
          </a:p>
          <a:p>
            <a:pPr marL="0" indent="0" algn="just">
              <a:lnSpc>
                <a:spcPct val="115000"/>
              </a:lnSpc>
              <a:spcAft>
                <a:spcPts val="1000"/>
              </a:spcAft>
              <a:buNone/>
            </a:pPr>
            <a:r>
              <a:rPr lang="tr-TR" sz="2600" dirty="0">
                <a:latin typeface="Times New Roman" panose="02020603050405020304" pitchFamily="18" charset="0"/>
                <a:cs typeface="Times New Roman" panose="02020603050405020304" pitchFamily="18" charset="0"/>
              </a:rPr>
              <a:t>ENGEL-SİZLİK Sempozyumunun 2. oturumunda “Türkiye’de Engelli Olmak, Sosyal Hizmet ve Eğitim” konusunu işledik. </a:t>
            </a:r>
          </a:p>
          <a:p>
            <a:pPr marL="0" indent="0" algn="just">
              <a:lnSpc>
                <a:spcPct val="115000"/>
              </a:lnSpc>
              <a:spcAft>
                <a:spcPts val="1000"/>
              </a:spcAft>
              <a:buNone/>
            </a:pPr>
            <a:r>
              <a:rPr lang="tr-TR" sz="2600" dirty="0">
                <a:latin typeface="Times New Roman" panose="02020603050405020304" pitchFamily="18" charset="0"/>
                <a:cs typeface="Times New Roman" panose="02020603050405020304" pitchFamily="18" charset="0"/>
                <a:hlinkClick r:id="rId7"/>
              </a:rPr>
              <a:t>ENGEL-SİZLİK Sempozyumu 2. Oturumunu Gerçekleştirdik</a:t>
            </a:r>
            <a:endParaRPr lang="tr-TR" sz="2600" dirty="0">
              <a:latin typeface="Times New Roman" panose="02020603050405020304" pitchFamily="18" charset="0"/>
              <a:cs typeface="Times New Roman" panose="02020603050405020304" pitchFamily="18" charset="0"/>
            </a:endParaRPr>
          </a:p>
          <a:p>
            <a:pPr marL="0" indent="0" algn="just">
              <a:lnSpc>
                <a:spcPct val="115000"/>
              </a:lnSpc>
              <a:spcAft>
                <a:spcPts val="1000"/>
              </a:spcAft>
              <a:buNone/>
            </a:pPr>
            <a:endParaRPr lang="tr-TR" dirty="0"/>
          </a:p>
        </p:txBody>
      </p:sp>
      <p:graphicFrame>
        <p:nvGraphicFramePr>
          <p:cNvPr id="6" name="Diyagram 5">
            <a:extLst>
              <a:ext uri="{FF2B5EF4-FFF2-40B4-BE49-F238E27FC236}">
                <a16:creationId xmlns:a16="http://schemas.microsoft.com/office/drawing/2014/main" id="{A6A7FD87-B083-49FB-B9FD-F90FE4D549FE}"/>
              </a:ext>
            </a:extLst>
          </p:cNvPr>
          <p:cNvGraphicFramePr/>
          <p:nvPr>
            <p:extLst>
              <p:ext uri="{D42A27DB-BD31-4B8C-83A1-F6EECF244321}">
                <p14:modId xmlns:p14="http://schemas.microsoft.com/office/powerpoint/2010/main" val="1330869790"/>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42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BA6C3C2-0B42-4ACB-B9F9-BF0C00BF8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640" y="4305659"/>
            <a:ext cx="4330321" cy="2292523"/>
          </a:xfrm>
          <a:prstGeom prst="rect">
            <a:avLst/>
          </a:prstGeom>
        </p:spPr>
      </p:pic>
      <p:pic>
        <p:nvPicPr>
          <p:cNvPr id="8" name="Resim 7">
            <a:extLst>
              <a:ext uri="{FF2B5EF4-FFF2-40B4-BE49-F238E27FC236}">
                <a16:creationId xmlns:a16="http://schemas.microsoft.com/office/drawing/2014/main" id="{FE3F5DB1-5109-4769-8404-8158723A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90" y="2407848"/>
            <a:ext cx="4141038" cy="2192314"/>
          </a:xfrm>
          <a:prstGeom prst="rect">
            <a:avLst/>
          </a:prstGeom>
        </p:spPr>
      </p:pic>
      <p:pic>
        <p:nvPicPr>
          <p:cNvPr id="11" name="Resim 10">
            <a:extLst>
              <a:ext uri="{FF2B5EF4-FFF2-40B4-BE49-F238E27FC236}">
                <a16:creationId xmlns:a16="http://schemas.microsoft.com/office/drawing/2014/main" id="{05EF8252-4E8A-480A-A105-9A87BB047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4020" y="1921680"/>
            <a:ext cx="5059355" cy="2678482"/>
          </a:xfrm>
          <a:prstGeom prst="rect">
            <a:avLst/>
          </a:prstGeom>
        </p:spPr>
      </p:pic>
      <p:graphicFrame>
        <p:nvGraphicFramePr>
          <p:cNvPr id="12" name="Diyagram 11">
            <a:extLst>
              <a:ext uri="{FF2B5EF4-FFF2-40B4-BE49-F238E27FC236}">
                <a16:creationId xmlns:a16="http://schemas.microsoft.com/office/drawing/2014/main" id="{FE631162-5584-42C7-A744-0CF52639BB19}"/>
              </a:ext>
            </a:extLst>
          </p:cNvPr>
          <p:cNvGraphicFramePr/>
          <p:nvPr>
            <p:extLst>
              <p:ext uri="{D42A27DB-BD31-4B8C-83A1-F6EECF244321}">
                <p14:modId xmlns:p14="http://schemas.microsoft.com/office/powerpoint/2010/main" val="1361506252"/>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6767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42D51808-4A6F-41B8-94A0-6190F379C2E3}"/>
              </a:ext>
            </a:extLst>
          </p:cNvPr>
          <p:cNvGraphicFramePr/>
          <p:nvPr>
            <p:extLst>
              <p:ext uri="{D42A27DB-BD31-4B8C-83A1-F6EECF244321}">
                <p14:modId xmlns:p14="http://schemas.microsoft.com/office/powerpoint/2010/main" val="3499001254"/>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4">
            <a:extLst>
              <a:ext uri="{FF2B5EF4-FFF2-40B4-BE49-F238E27FC236}">
                <a16:creationId xmlns:a16="http://schemas.microsoft.com/office/drawing/2014/main" id="{4617014F-636A-440A-8E4A-0F6C38984C33}"/>
              </a:ext>
            </a:extLst>
          </p:cNvPr>
          <p:cNvSpPr>
            <a:spLocks noGrp="1"/>
          </p:cNvSpPr>
          <p:nvPr>
            <p:ph idx="1"/>
          </p:nvPr>
        </p:nvSpPr>
        <p:spPr>
          <a:xfrm>
            <a:off x="838200" y="1699404"/>
            <a:ext cx="10515600" cy="4986068"/>
          </a:xfrm>
        </p:spPr>
        <p:txBody>
          <a:bodyPr>
            <a:normAutofit fontScale="92500" lnSpcReduction="10000"/>
          </a:bodyPr>
          <a:lstStyle/>
          <a:p>
            <a:pPr marL="0" indent="0" algn="just">
              <a:buNone/>
            </a:pPr>
            <a:r>
              <a:rPr lang="tr-TR" sz="30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6. </a:t>
            </a:r>
            <a:r>
              <a:rPr lang="tr-TR" sz="3000" b="1" i="0" dirty="0">
                <a:solidFill>
                  <a:schemeClr val="accent1">
                    <a:lumMod val="75000"/>
                  </a:schemeClr>
                </a:solidFill>
                <a:effectLst/>
                <a:latin typeface="Times New Roman" panose="02020603050405020304" pitchFamily="18" charset="0"/>
                <a:cs typeface="Times New Roman" panose="02020603050405020304" pitchFamily="18" charset="0"/>
              </a:rPr>
              <a:t>3 Aralık Dünya Engelliler Günü ENGEL-SİZLİK Sempozyumu yapıldı.</a:t>
            </a:r>
            <a:endParaRPr lang="tr-TR" sz="3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tr-TR"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tr-TR"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tr-TR"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YAPILAN FAALİYET</a:t>
            </a:r>
          </a:p>
          <a:p>
            <a:pPr marL="0" indent="0" algn="just">
              <a:lnSpc>
                <a:spcPct val="115000"/>
              </a:lnSpc>
              <a:spcAft>
                <a:spcPts val="1000"/>
              </a:spcAft>
              <a:buNone/>
            </a:pPr>
            <a:r>
              <a:rPr lang="tr-TR" sz="2600" dirty="0">
                <a:solidFill>
                  <a:schemeClr val="tx1"/>
                </a:solidFill>
                <a:latin typeface="Times New Roman" panose="02020603050405020304" pitchFamily="18" charset="0"/>
                <a:cs typeface="Times New Roman" panose="02020603050405020304" pitchFamily="18" charset="0"/>
              </a:rPr>
              <a:t>Sempozyumumuzun sonunda ilimizdeki engelli vatandaşlarımız ve engelli öğrencilerimiz için sosyal ve kültürel alandaki ilk etkinliklerden biri olma özelliği taşıyan Konseri gerçekleştirdik. </a:t>
            </a:r>
          </a:p>
          <a:p>
            <a:pPr marL="0" indent="0" algn="just">
              <a:lnSpc>
                <a:spcPct val="115000"/>
              </a:lnSpc>
              <a:spcAft>
                <a:spcPts val="1000"/>
              </a:spcAft>
              <a:buNone/>
            </a:pPr>
            <a:endParaRPr lang="tr-TR" sz="2600" dirty="0">
              <a:solidFill>
                <a:schemeClr val="tx1"/>
              </a:solidFill>
              <a:latin typeface="Times New Roman" panose="02020603050405020304" pitchFamily="18" charset="0"/>
              <a:cs typeface="Times New Roman" panose="02020603050405020304" pitchFamily="18" charset="0"/>
            </a:endParaRPr>
          </a:p>
          <a:p>
            <a:pPr marL="0" indent="0">
              <a:buNone/>
            </a:pPr>
            <a:r>
              <a:rPr lang="tr-TR" dirty="0" err="1">
                <a:latin typeface="Calibri" panose="020F0502020204030204" pitchFamily="34" charset="0"/>
                <a:cs typeface="Calibri" panose="020F0502020204030204" pitchFamily="34" charset="0"/>
                <a:hlinkClick r:id="rId7"/>
              </a:rPr>
              <a:t>ADYÜ'den</a:t>
            </a:r>
            <a:r>
              <a:rPr lang="tr-TR" dirty="0">
                <a:latin typeface="Calibri" panose="020F0502020204030204" pitchFamily="34" charset="0"/>
                <a:cs typeface="Calibri" panose="020F0502020204030204" pitchFamily="34" charset="0"/>
                <a:hlinkClick r:id="rId7"/>
              </a:rPr>
              <a:t> Engellilere Yönelik Kültür ve Konser Etkinliği</a:t>
            </a:r>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4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67DBB34-ADAA-4F82-9480-140C0876B6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268" y="1966822"/>
            <a:ext cx="5224732" cy="3918549"/>
          </a:xfrm>
          <a:prstGeom prst="rect">
            <a:avLst/>
          </a:prstGeom>
        </p:spPr>
      </p:pic>
      <p:pic>
        <p:nvPicPr>
          <p:cNvPr id="8" name="Resim 7">
            <a:extLst>
              <a:ext uri="{FF2B5EF4-FFF2-40B4-BE49-F238E27FC236}">
                <a16:creationId xmlns:a16="http://schemas.microsoft.com/office/drawing/2014/main" id="{340CD503-E824-4E64-BD5F-2EDD46A968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345" y="2628899"/>
            <a:ext cx="5224732" cy="3918549"/>
          </a:xfrm>
          <a:prstGeom prst="rect">
            <a:avLst/>
          </a:prstGeom>
        </p:spPr>
      </p:pic>
      <p:graphicFrame>
        <p:nvGraphicFramePr>
          <p:cNvPr id="10" name="Diyagram 9">
            <a:extLst>
              <a:ext uri="{FF2B5EF4-FFF2-40B4-BE49-F238E27FC236}">
                <a16:creationId xmlns:a16="http://schemas.microsoft.com/office/drawing/2014/main" id="{C0425062-8F17-4470-AE14-8356B515A146}"/>
              </a:ext>
            </a:extLst>
          </p:cNvPr>
          <p:cNvGraphicFramePr/>
          <p:nvPr>
            <p:extLst>
              <p:ext uri="{D42A27DB-BD31-4B8C-83A1-F6EECF244321}">
                <p14:modId xmlns:p14="http://schemas.microsoft.com/office/powerpoint/2010/main" val="1361506252"/>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106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2F828368-0F3E-416F-9933-C7FDCB54F509}"/>
              </a:ext>
            </a:extLst>
          </p:cNvPr>
          <p:cNvSpPr txBox="1"/>
          <p:nvPr/>
        </p:nvSpPr>
        <p:spPr>
          <a:xfrm>
            <a:off x="2014330" y="1689247"/>
            <a:ext cx="8163339" cy="4924425"/>
          </a:xfrm>
          <a:prstGeom prst="rect">
            <a:avLst/>
          </a:prstGeom>
          <a:noFill/>
        </p:spPr>
        <p:txBody>
          <a:bodyPr wrap="square" rtlCol="0">
            <a:spAutoFit/>
          </a:bodyPr>
          <a:lstStyle/>
          <a:p>
            <a:pPr algn="ctr"/>
            <a:r>
              <a:rPr lang="tr-TR" sz="2800" b="1" dirty="0"/>
              <a:t>KURUM DIŞI DEĞERLENDİRME RAPORU</a:t>
            </a:r>
          </a:p>
          <a:p>
            <a:pPr algn="ctr"/>
            <a:endParaRPr lang="tr-TR" b="1" dirty="0"/>
          </a:p>
          <a:p>
            <a:pPr algn="ctr"/>
            <a:endParaRPr lang="tr-TR" b="1" dirty="0"/>
          </a:p>
          <a:p>
            <a:pPr algn="ctr"/>
            <a:endParaRPr lang="tr-TR" b="1" dirty="0"/>
          </a:p>
          <a:p>
            <a:pPr algn="ctr"/>
            <a:endParaRPr lang="tr-TR" b="1" dirty="0"/>
          </a:p>
          <a:p>
            <a:pPr algn="ctr"/>
            <a:endParaRPr lang="tr-TR" sz="2800" b="1" dirty="0"/>
          </a:p>
          <a:p>
            <a:pPr algn="ctr"/>
            <a:endParaRPr lang="tr-TR" sz="2800" b="1" dirty="0"/>
          </a:p>
          <a:p>
            <a:pPr algn="ctr"/>
            <a:endParaRPr lang="tr-TR" sz="2800" b="1" dirty="0"/>
          </a:p>
          <a:p>
            <a:pPr algn="ctr"/>
            <a:endParaRPr lang="tr-TR" sz="2800" b="1" dirty="0"/>
          </a:p>
          <a:p>
            <a:pPr algn="ctr"/>
            <a:endParaRPr lang="tr-TR" sz="2800" b="1" dirty="0"/>
          </a:p>
          <a:p>
            <a:pPr algn="ctr"/>
            <a:r>
              <a:rPr lang="tr-TR" sz="2800" b="1" dirty="0"/>
              <a:t>ADIYAMAN ÜNİVERSİTESİ</a:t>
            </a:r>
          </a:p>
          <a:p>
            <a:pPr algn="ctr"/>
            <a:endParaRPr lang="tr-TR" b="1" dirty="0"/>
          </a:p>
          <a:p>
            <a:pPr algn="ctr"/>
            <a:r>
              <a:rPr lang="tr-TR" b="1" dirty="0"/>
              <a:t> </a:t>
            </a:r>
            <a:r>
              <a:rPr lang="tr-TR" sz="2800" b="1" dirty="0"/>
              <a:t>2021</a:t>
            </a:r>
          </a:p>
        </p:txBody>
      </p:sp>
      <p:graphicFrame>
        <p:nvGraphicFramePr>
          <p:cNvPr id="4" name="Diyagram 3">
            <a:extLst>
              <a:ext uri="{FF2B5EF4-FFF2-40B4-BE49-F238E27FC236}">
                <a16:creationId xmlns:a16="http://schemas.microsoft.com/office/drawing/2014/main" id="{70EBE8E3-334D-4749-9527-F12A6326CA47}"/>
              </a:ext>
            </a:extLst>
          </p:cNvPr>
          <p:cNvGraphicFramePr/>
          <p:nvPr>
            <p:extLst>
              <p:ext uri="{D42A27DB-BD31-4B8C-83A1-F6EECF244321}">
                <p14:modId xmlns:p14="http://schemas.microsoft.com/office/powerpoint/2010/main" val="4108663426"/>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639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42D51808-4A6F-41B8-94A0-6190F379C2E3}"/>
              </a:ext>
            </a:extLst>
          </p:cNvPr>
          <p:cNvGraphicFramePr/>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4">
            <a:extLst>
              <a:ext uri="{FF2B5EF4-FFF2-40B4-BE49-F238E27FC236}">
                <a16:creationId xmlns:a16="http://schemas.microsoft.com/office/drawing/2014/main" id="{4617014F-636A-440A-8E4A-0F6C38984C33}"/>
              </a:ext>
            </a:extLst>
          </p:cNvPr>
          <p:cNvSpPr>
            <a:spLocks noGrp="1"/>
          </p:cNvSpPr>
          <p:nvPr>
            <p:ph idx="1"/>
          </p:nvPr>
        </p:nvSpPr>
        <p:spPr>
          <a:xfrm>
            <a:off x="838200" y="1699404"/>
            <a:ext cx="10515600" cy="4986068"/>
          </a:xfrm>
        </p:spPr>
        <p:txBody>
          <a:bodyPr>
            <a:normAutofit fontScale="85000" lnSpcReduction="20000"/>
          </a:bodyPr>
          <a:lstStyle/>
          <a:p>
            <a:pPr marL="0" indent="0" algn="just">
              <a:buNone/>
            </a:pPr>
            <a:r>
              <a:rPr lang="tr-TR" sz="33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1. Adıyaman’daki Engelli Dernekleriyle Bir Araya Gelindi</a:t>
            </a:r>
            <a:endParaRPr lang="tr-TR" sz="36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tr-TR"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tr-TR"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tr-TR"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YAPILAN FAALİYET</a:t>
            </a:r>
          </a:p>
          <a:p>
            <a:pPr marL="0" indent="0" algn="just">
              <a:lnSpc>
                <a:spcPct val="115000"/>
              </a:lnSpc>
              <a:spcAft>
                <a:spcPts val="1000"/>
              </a:spcAft>
              <a:buNone/>
            </a:pPr>
            <a:r>
              <a:rPr lang="tr-TR" sz="2400" dirty="0">
                <a:solidFill>
                  <a:schemeClr val="tx1"/>
                </a:solidFill>
                <a:latin typeface="Times New Roman" panose="02020603050405020304" pitchFamily="18" charset="0"/>
                <a:cs typeface="Times New Roman" panose="02020603050405020304" pitchFamily="18" charset="0"/>
              </a:rPr>
              <a:t>14 Ekim 2021 tarihinde ADYÜ Engelli Öğrenci Birimi Koordinatörlüğü olarak Adıyaman Engelli Platformu toplantısına katıldık. Toplantıda gündeme dair değerlendirmeler yapılarak engelli dernekleriyle istişarede bulunuldu. </a:t>
            </a:r>
          </a:p>
          <a:p>
            <a:pPr marL="0" indent="0" algn="just">
              <a:lnSpc>
                <a:spcPct val="115000"/>
              </a:lnSpc>
              <a:spcAft>
                <a:spcPts val="1000"/>
              </a:spcAft>
              <a:buNone/>
            </a:pPr>
            <a:r>
              <a:rPr lang="tr-TR" sz="2000" dirty="0">
                <a:solidFill>
                  <a:schemeClr val="tx1"/>
                </a:solidFill>
                <a:latin typeface="Times New Roman" panose="02020603050405020304" pitchFamily="18" charset="0"/>
                <a:cs typeface="Times New Roman" panose="02020603050405020304" pitchFamily="18" charset="0"/>
              </a:rPr>
              <a:t>Toplantıya </a:t>
            </a:r>
            <a:r>
              <a:rPr lang="tr-TR" sz="2000" b="0" i="0" dirty="0">
                <a:solidFill>
                  <a:schemeClr val="tx1"/>
                </a:solidFill>
                <a:effectLst/>
                <a:latin typeface="Times New Roman" panose="02020603050405020304" pitchFamily="18" charset="0"/>
                <a:cs typeface="Times New Roman" panose="02020603050405020304" pitchFamily="18" charset="0"/>
              </a:rPr>
              <a:t>Adıyaman </a:t>
            </a:r>
            <a:r>
              <a:rPr lang="tr-TR" sz="2000" b="0" i="0" dirty="0" err="1">
                <a:solidFill>
                  <a:schemeClr val="tx1"/>
                </a:solidFill>
                <a:effectLst/>
                <a:latin typeface="Times New Roman" panose="02020603050405020304" pitchFamily="18" charset="0"/>
                <a:cs typeface="Times New Roman" panose="02020603050405020304" pitchFamily="18" charset="0"/>
              </a:rPr>
              <a:t>Down</a:t>
            </a:r>
            <a:r>
              <a:rPr lang="tr-TR" sz="2000" b="0" i="0" dirty="0">
                <a:solidFill>
                  <a:schemeClr val="tx1"/>
                </a:solidFill>
                <a:effectLst/>
                <a:latin typeface="Times New Roman" panose="02020603050405020304" pitchFamily="18" charset="0"/>
                <a:cs typeface="Times New Roman" panose="02020603050405020304" pitchFamily="18" charset="0"/>
              </a:rPr>
              <a:t> Sendromlular Derneği, Anadolu Engelliler Derneği, Anadolu Bedensel Engelliler Spor Kulübü Derneği, Adıyaman Görme Engelliler Spor Kulübü Derneği, GAP Görmeyenler Derneği, </a:t>
            </a:r>
            <a:r>
              <a:rPr lang="tr-TR" sz="2000" b="0" i="0" dirty="0" err="1">
                <a:solidFill>
                  <a:schemeClr val="tx1"/>
                </a:solidFill>
                <a:effectLst/>
                <a:latin typeface="Times New Roman" panose="02020603050405020304" pitchFamily="18" charset="0"/>
                <a:cs typeface="Times New Roman" panose="02020603050405020304" pitchFamily="18" charset="0"/>
              </a:rPr>
              <a:t>Beyazay</a:t>
            </a:r>
            <a:r>
              <a:rPr lang="tr-TR" sz="2000" b="0" i="0" dirty="0">
                <a:solidFill>
                  <a:schemeClr val="tx1"/>
                </a:solidFill>
                <a:effectLst/>
                <a:latin typeface="Times New Roman" panose="02020603050405020304" pitchFamily="18" charset="0"/>
                <a:cs typeface="Times New Roman" panose="02020603050405020304" pitchFamily="18" charset="0"/>
              </a:rPr>
              <a:t> Adıyaman Şubesi, Adıyaman Zihinsel Engelliler Aileler Derneği, Anadolu GAP Görmeyenler Derneği, Gör-Bir Adıyaman Şubesi, Yamanlar Gör-Bir Spor Kulübü Derneği, Adıyaman Sağlık-Sen Engelli Koordinatörlüğü, Adıyaman Kent Konseyi Engelliler Meclisi Başkanlığı, Adıyaman Özel Sporcular Gençlik ve Spor Derneği, Türkiye Engelliler Meclisi Adıyaman Şubesi, Adıyaman Müftülüğü Engelli Koordinatörlüğü temsilcileri katıldı.</a:t>
            </a:r>
            <a:endParaRPr lang="tr-TR" sz="1800" dirty="0">
              <a:latin typeface="Times New Roman" panose="02020603050405020304" pitchFamily="18" charset="0"/>
              <a:cs typeface="Times New Roman" panose="02020603050405020304" pitchFamily="18" charset="0"/>
              <a:hlinkClick r:id="rId7"/>
            </a:endParaRPr>
          </a:p>
          <a:p>
            <a:pPr marL="0" indent="0" algn="just">
              <a:lnSpc>
                <a:spcPct val="115000"/>
              </a:lnSpc>
              <a:spcAft>
                <a:spcPts val="1000"/>
              </a:spcAft>
              <a:buNone/>
            </a:pPr>
            <a:r>
              <a:rPr lang="tr-TR" sz="2000" b="0" i="0" dirty="0">
                <a:solidFill>
                  <a:schemeClr val="tx1"/>
                </a:solidFill>
                <a:effectLst/>
                <a:latin typeface="Times New Roman" panose="02020603050405020304" pitchFamily="18" charset="0"/>
                <a:cs typeface="Times New Roman" panose="02020603050405020304" pitchFamily="18" charset="0"/>
                <a:hlinkClick r:id="rId8"/>
              </a:rPr>
              <a:t>Engelli Öğrenci Koordinatörlüğü Öncülüğünde Engelli Dernekleri Toplandı</a:t>
            </a:r>
            <a:endParaRPr lang="tr-T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42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Diyagram 11">
            <a:extLst>
              <a:ext uri="{FF2B5EF4-FFF2-40B4-BE49-F238E27FC236}">
                <a16:creationId xmlns:a16="http://schemas.microsoft.com/office/drawing/2014/main" id="{FE631162-5584-42C7-A744-0CF52639BB19}"/>
              </a:ext>
            </a:extLst>
          </p:cNvPr>
          <p:cNvGraphicFramePr/>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id="{F6DB6E28-942F-474F-9731-1B478E11E4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7835" y="2672219"/>
            <a:ext cx="5186602" cy="3892484"/>
          </a:xfrm>
          <a:prstGeom prst="rect">
            <a:avLst/>
          </a:prstGeom>
        </p:spPr>
      </p:pic>
      <p:pic>
        <p:nvPicPr>
          <p:cNvPr id="6" name="Resim 5">
            <a:extLst>
              <a:ext uri="{FF2B5EF4-FFF2-40B4-BE49-F238E27FC236}">
                <a16:creationId xmlns:a16="http://schemas.microsoft.com/office/drawing/2014/main" id="{BA5B6E62-29C8-486B-BE1F-8C51383944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225" y="1907663"/>
            <a:ext cx="5271232" cy="3955998"/>
          </a:xfrm>
          <a:prstGeom prst="rect">
            <a:avLst/>
          </a:prstGeom>
        </p:spPr>
      </p:pic>
    </p:spTree>
    <p:extLst>
      <p:ext uri="{BB962C8B-B14F-4D97-AF65-F5344CB8AC3E}">
        <p14:creationId xmlns:p14="http://schemas.microsoft.com/office/powerpoint/2010/main" val="143607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42D51808-4A6F-41B8-94A0-6190F379C2E3}"/>
              </a:ext>
            </a:extLst>
          </p:cNvPr>
          <p:cNvGraphicFramePr/>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4">
            <a:extLst>
              <a:ext uri="{FF2B5EF4-FFF2-40B4-BE49-F238E27FC236}">
                <a16:creationId xmlns:a16="http://schemas.microsoft.com/office/drawing/2014/main" id="{4617014F-636A-440A-8E4A-0F6C38984C33}"/>
              </a:ext>
            </a:extLst>
          </p:cNvPr>
          <p:cNvSpPr>
            <a:spLocks noGrp="1"/>
          </p:cNvSpPr>
          <p:nvPr>
            <p:ph idx="1"/>
          </p:nvPr>
        </p:nvSpPr>
        <p:spPr>
          <a:xfrm>
            <a:off x="838200" y="1699404"/>
            <a:ext cx="10515600" cy="4986068"/>
          </a:xfrm>
        </p:spPr>
        <p:txBody>
          <a:bodyPr>
            <a:normAutofit/>
          </a:bodyPr>
          <a:lstStyle/>
          <a:p>
            <a:pPr algn="l">
              <a:buFont typeface="Arial" panose="020B0604020202020204" pitchFamily="34" charset="0"/>
              <a:buChar char="•"/>
            </a:pPr>
            <a:r>
              <a:rPr lang="tr-TR"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2. </a:t>
            </a:r>
            <a:r>
              <a:rPr lang="tr-TR" b="1" i="0" strike="noStrike" dirty="0">
                <a:solidFill>
                  <a:schemeClr val="accent1">
                    <a:lumMod val="75000"/>
                  </a:schemeClr>
                </a:solidFill>
                <a:effectLst/>
                <a:latin typeface="Times New Roman" panose="02020603050405020304" pitchFamily="18" charset="0"/>
                <a:cs typeface="Times New Roman" panose="02020603050405020304" pitchFamily="18" charset="0"/>
              </a:rPr>
              <a:t>15 Ekim Dünya Görme Engelliler ve Beyaz Baston Güvenlik Günü Vali Ziyareti Gerçekleştirildi </a:t>
            </a:r>
            <a:endParaRPr lang="tr-TR" b="1" i="0" dirty="0">
              <a:solidFill>
                <a:schemeClr val="accent1">
                  <a:lumMod val="75000"/>
                </a:schemeClr>
              </a:solidFill>
              <a:effectLst/>
              <a:latin typeface="Times New Roman" panose="02020603050405020304" pitchFamily="18" charset="0"/>
              <a:cs typeface="Times New Roman" panose="02020603050405020304" pitchFamily="18" charset="0"/>
            </a:endParaRPr>
          </a:p>
          <a:p>
            <a:pPr marL="0" indent="0" algn="just">
              <a:buNone/>
            </a:pPr>
            <a:endParaRPr lang="tr-TR"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tr-TR"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YAPILAN FAALİYET</a:t>
            </a:r>
          </a:p>
          <a:p>
            <a:pPr marL="0" indent="0" algn="just">
              <a:lnSpc>
                <a:spcPct val="115000"/>
              </a:lnSpc>
              <a:spcAft>
                <a:spcPts val="1000"/>
              </a:spcAft>
              <a:buNone/>
            </a:pPr>
            <a:r>
              <a:rPr lang="tr-TR" sz="2000" dirty="0">
                <a:latin typeface="Times New Roman" panose="02020603050405020304" pitchFamily="18" charset="0"/>
                <a:cs typeface="Times New Roman" panose="02020603050405020304" pitchFamily="18" charset="0"/>
              </a:rPr>
              <a:t>ADYÜ Engelli Koordinatörlüğü olarak Engelli Dernekleriyle Birlikte Adıyaman Valisi Mahmut Çuhadar'ı ziyaret ederek Üniversitemiz faaliyetlerini anlattık.</a:t>
            </a:r>
          </a:p>
          <a:p>
            <a:pPr marL="0" indent="0" algn="just">
              <a:lnSpc>
                <a:spcPct val="115000"/>
              </a:lnSpc>
              <a:spcAft>
                <a:spcPts val="1000"/>
              </a:spcAft>
              <a:buNone/>
            </a:pPr>
            <a:r>
              <a:rPr lang="tr-TR" sz="2000" dirty="0">
                <a:latin typeface="Times New Roman" panose="02020603050405020304" pitchFamily="18" charset="0"/>
                <a:cs typeface="Times New Roman" panose="02020603050405020304" pitchFamily="18" charset="0"/>
                <a:hlinkClick r:id="rId7"/>
              </a:rPr>
              <a:t>ADYÜ Engelli Öğrenci Koordinatörlüğü Adıyaman </a:t>
            </a:r>
            <a:r>
              <a:rPr lang="tr-TR" sz="2000" dirty="0" err="1">
                <a:latin typeface="Times New Roman" panose="02020603050405020304" pitchFamily="18" charset="0"/>
                <a:cs typeface="Times New Roman" panose="02020603050405020304" pitchFamily="18" charset="0"/>
                <a:hlinkClick r:id="rId7"/>
              </a:rPr>
              <a:t>Vali'liği</a:t>
            </a:r>
            <a:r>
              <a:rPr lang="tr-TR" sz="2000" dirty="0">
                <a:latin typeface="Times New Roman" panose="02020603050405020304" pitchFamily="18" charset="0"/>
                <a:cs typeface="Times New Roman" panose="02020603050405020304" pitchFamily="18" charset="0"/>
                <a:hlinkClick r:id="rId7"/>
              </a:rPr>
              <a:t> Ziyareti</a:t>
            </a:r>
            <a:endParaRPr lang="tr-TR" sz="2000" dirty="0">
              <a:latin typeface="Times New Roman" panose="02020603050405020304" pitchFamily="18" charset="0"/>
              <a:cs typeface="Times New Roman" panose="02020603050405020304" pitchFamily="18" charset="0"/>
              <a:hlinkClick r:id="rId8"/>
            </a:endParaRPr>
          </a:p>
        </p:txBody>
      </p:sp>
    </p:spTree>
    <p:extLst>
      <p:ext uri="{BB962C8B-B14F-4D97-AF65-F5344CB8AC3E}">
        <p14:creationId xmlns:p14="http://schemas.microsoft.com/office/powerpoint/2010/main" val="15993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2F828368-0F3E-416F-9933-C7FDCB54F509}"/>
              </a:ext>
            </a:extLst>
          </p:cNvPr>
          <p:cNvSpPr txBox="1"/>
          <p:nvPr/>
        </p:nvSpPr>
        <p:spPr>
          <a:xfrm>
            <a:off x="2014330" y="1656576"/>
            <a:ext cx="8163339" cy="5262979"/>
          </a:xfrm>
          <a:prstGeom prst="rect">
            <a:avLst/>
          </a:prstGeom>
          <a:noFill/>
        </p:spPr>
        <p:txBody>
          <a:bodyPr wrap="square" rtlCol="0">
            <a:spAutoFit/>
          </a:bodyPr>
          <a:lstStyle/>
          <a:p>
            <a:pPr algn="ctr"/>
            <a:r>
              <a:rPr lang="tr-TR" sz="3200" b="1" dirty="0">
                <a:latin typeface="Times New Roman" panose="02020603050405020304" pitchFamily="18" charset="0"/>
                <a:cs typeface="Times New Roman" panose="02020603050405020304" pitchFamily="18" charset="0"/>
              </a:rPr>
              <a:t>KURUM İÇİ DEĞERLENDİRME RAPORU</a:t>
            </a:r>
          </a:p>
          <a:p>
            <a:pPr algn="ctr"/>
            <a:endParaRPr lang="tr-TR" b="1" dirty="0">
              <a:latin typeface="Times New Roman" panose="02020603050405020304" pitchFamily="18" charset="0"/>
              <a:cs typeface="Times New Roman" panose="02020603050405020304" pitchFamily="18" charset="0"/>
            </a:endParaRPr>
          </a:p>
          <a:p>
            <a:pPr algn="ctr"/>
            <a:endParaRPr lang="tr-TR" b="1" dirty="0">
              <a:latin typeface="Times New Roman" panose="02020603050405020304" pitchFamily="18" charset="0"/>
              <a:cs typeface="Times New Roman" panose="02020603050405020304" pitchFamily="18" charset="0"/>
            </a:endParaRPr>
          </a:p>
          <a:p>
            <a:pPr algn="ctr"/>
            <a:endParaRPr lang="tr-TR" b="1" dirty="0">
              <a:latin typeface="Times New Roman" panose="02020603050405020304" pitchFamily="18" charset="0"/>
              <a:cs typeface="Times New Roman" panose="02020603050405020304" pitchFamily="18" charset="0"/>
            </a:endParaRPr>
          </a:p>
          <a:p>
            <a:pPr algn="ctr"/>
            <a:endParaRPr lang="tr-TR" b="1" dirty="0">
              <a:latin typeface="Times New Roman" panose="02020603050405020304" pitchFamily="18" charset="0"/>
              <a:cs typeface="Times New Roman" panose="02020603050405020304" pitchFamily="18" charset="0"/>
            </a:endParaRPr>
          </a:p>
          <a:p>
            <a:pPr algn="ctr"/>
            <a:endParaRPr lang="tr-TR" sz="2800" b="1" dirty="0">
              <a:latin typeface="Times New Roman" panose="02020603050405020304" pitchFamily="18" charset="0"/>
              <a:cs typeface="Times New Roman" panose="02020603050405020304" pitchFamily="18" charset="0"/>
            </a:endParaRPr>
          </a:p>
          <a:p>
            <a:pPr algn="ctr"/>
            <a:endParaRPr lang="tr-TR" sz="2800" b="1" dirty="0">
              <a:latin typeface="Times New Roman" panose="02020603050405020304" pitchFamily="18" charset="0"/>
              <a:cs typeface="Times New Roman" panose="02020603050405020304" pitchFamily="18" charset="0"/>
            </a:endParaRPr>
          </a:p>
          <a:p>
            <a:pPr algn="ctr"/>
            <a:endParaRPr lang="tr-TR" sz="2800" b="1" dirty="0">
              <a:latin typeface="Times New Roman" panose="02020603050405020304" pitchFamily="18" charset="0"/>
              <a:cs typeface="Times New Roman" panose="02020603050405020304" pitchFamily="18" charset="0"/>
            </a:endParaRPr>
          </a:p>
          <a:p>
            <a:pPr algn="ctr"/>
            <a:endParaRPr lang="tr-TR" sz="2800" b="1" dirty="0">
              <a:latin typeface="Times New Roman" panose="02020603050405020304" pitchFamily="18" charset="0"/>
              <a:cs typeface="Times New Roman" panose="02020603050405020304" pitchFamily="18" charset="0"/>
            </a:endParaRPr>
          </a:p>
          <a:p>
            <a:pPr algn="ctr"/>
            <a:endParaRPr lang="tr-TR" sz="2800" b="1" dirty="0">
              <a:latin typeface="Times New Roman" panose="02020603050405020304" pitchFamily="18" charset="0"/>
              <a:cs typeface="Times New Roman" panose="02020603050405020304" pitchFamily="18" charset="0"/>
            </a:endParaRPr>
          </a:p>
          <a:p>
            <a:pPr algn="ctr"/>
            <a:r>
              <a:rPr lang="tr-TR" sz="2800" b="1" dirty="0">
                <a:latin typeface="Times New Roman" panose="02020603050405020304" pitchFamily="18" charset="0"/>
                <a:cs typeface="Times New Roman" panose="02020603050405020304" pitchFamily="18" charset="0"/>
              </a:rPr>
              <a:t>ADIYAMAN ÜNİVERSİTESİ</a:t>
            </a:r>
          </a:p>
          <a:p>
            <a:pPr algn="ctr"/>
            <a:endParaRPr lang="tr-TR" b="1" dirty="0">
              <a:latin typeface="Times New Roman" panose="02020603050405020304" pitchFamily="18" charset="0"/>
              <a:cs typeface="Times New Roman" panose="02020603050405020304" pitchFamily="18" charset="0"/>
            </a:endParaRPr>
          </a:p>
          <a:p>
            <a:pPr algn="ctr"/>
            <a:endParaRPr lang="tr-TR" b="1" dirty="0">
              <a:latin typeface="Times New Roman" panose="02020603050405020304" pitchFamily="18" charset="0"/>
              <a:cs typeface="Times New Roman" panose="02020603050405020304" pitchFamily="18" charset="0"/>
            </a:endParaRPr>
          </a:p>
          <a:p>
            <a:pPr algn="ctr"/>
            <a:r>
              <a:rPr lang="tr-TR" b="1" dirty="0">
                <a:latin typeface="Times New Roman" panose="02020603050405020304" pitchFamily="18" charset="0"/>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2021</a:t>
            </a:r>
          </a:p>
        </p:txBody>
      </p:sp>
      <p:pic>
        <p:nvPicPr>
          <p:cNvPr id="5" name="Resim 4">
            <a:extLst>
              <a:ext uri="{FF2B5EF4-FFF2-40B4-BE49-F238E27FC236}">
                <a16:creationId xmlns:a16="http://schemas.microsoft.com/office/drawing/2014/main" id="{D1F3A0E6-693D-4619-88ED-24ED1B713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3360" y="0"/>
            <a:ext cx="1559859" cy="1559859"/>
          </a:xfrm>
          <a:prstGeom prst="rect">
            <a:avLst/>
          </a:prstGeom>
        </p:spPr>
      </p:pic>
    </p:spTree>
    <p:extLst>
      <p:ext uri="{BB962C8B-B14F-4D97-AF65-F5344CB8AC3E}">
        <p14:creationId xmlns:p14="http://schemas.microsoft.com/office/powerpoint/2010/main" val="3051669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42D51808-4A6F-41B8-94A0-6190F379C2E3}"/>
              </a:ext>
            </a:extLst>
          </p:cNvPr>
          <p:cNvGraphicFramePr/>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4">
            <a:extLst>
              <a:ext uri="{FF2B5EF4-FFF2-40B4-BE49-F238E27FC236}">
                <a16:creationId xmlns:a16="http://schemas.microsoft.com/office/drawing/2014/main" id="{4617014F-636A-440A-8E4A-0F6C38984C33}"/>
              </a:ext>
            </a:extLst>
          </p:cNvPr>
          <p:cNvSpPr>
            <a:spLocks noGrp="1"/>
          </p:cNvSpPr>
          <p:nvPr>
            <p:ph idx="1"/>
          </p:nvPr>
        </p:nvSpPr>
        <p:spPr>
          <a:xfrm>
            <a:off x="838200" y="1699404"/>
            <a:ext cx="10515600" cy="4986068"/>
          </a:xfrm>
        </p:spPr>
        <p:txBody>
          <a:bodyPr>
            <a:normAutofit/>
          </a:bodyPr>
          <a:lstStyle/>
          <a:p>
            <a:pPr algn="l"/>
            <a:r>
              <a:rPr lang="tr-TR"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2. </a:t>
            </a:r>
            <a:r>
              <a:rPr lang="tr-TR" b="1" dirty="0">
                <a:solidFill>
                  <a:schemeClr val="accent1">
                    <a:lumMod val="75000"/>
                  </a:schemeClr>
                </a:solidFill>
                <a:latin typeface="Times New Roman" panose="02020603050405020304" pitchFamily="18" charset="0"/>
                <a:cs typeface="Times New Roman" panose="02020603050405020304" pitchFamily="18" charset="0"/>
              </a:rPr>
              <a:t>Türkiye'de Görme Engelli Olmak ve Toplumsal Yaşam Adlı Panel Gerçekleşti</a:t>
            </a:r>
          </a:p>
          <a:p>
            <a:pPr marL="0" indent="0" algn="just">
              <a:buNone/>
            </a:pPr>
            <a:endParaRPr lang="tr-TR"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tr-TR"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YAPILAN FAALİYET</a:t>
            </a:r>
          </a:p>
          <a:p>
            <a:pPr marL="0" indent="0" algn="just">
              <a:lnSpc>
                <a:spcPct val="115000"/>
              </a:lnSpc>
              <a:spcAft>
                <a:spcPts val="1000"/>
              </a:spcAft>
              <a:buNone/>
            </a:pPr>
            <a:r>
              <a:rPr lang="tr-TR" sz="2000" b="0" i="0" dirty="0">
                <a:solidFill>
                  <a:schemeClr val="tx1"/>
                </a:solidFill>
                <a:effectLst/>
                <a:latin typeface="Times New Roman" panose="02020603050405020304" pitchFamily="18" charset="0"/>
                <a:cs typeface="Times New Roman" panose="02020603050405020304" pitchFamily="18" charset="0"/>
              </a:rPr>
              <a:t>Adıyaman Üniversitesi Engelli Öğrenci Birimi Koordinatörlüğü ve Adıyaman Görme Engelliler Spor Kulübü Derneği işbirliğinde Adıyaman Belediyesi Konferans Salonu'nda "</a:t>
            </a:r>
            <a:r>
              <a:rPr lang="tr-TR" sz="2000" i="0" dirty="0">
                <a:solidFill>
                  <a:schemeClr val="tx1"/>
                </a:solidFill>
                <a:effectLst/>
                <a:latin typeface="Times New Roman" panose="02020603050405020304" pitchFamily="18" charset="0"/>
                <a:cs typeface="Times New Roman" panose="02020603050405020304" pitchFamily="18" charset="0"/>
              </a:rPr>
              <a:t>Türkiye’de Görme Engelli Olmak ve Toplumsal Yaşam" </a:t>
            </a:r>
            <a:r>
              <a:rPr lang="tr-TR" sz="2000" b="0" i="0" dirty="0">
                <a:solidFill>
                  <a:schemeClr val="tx1"/>
                </a:solidFill>
                <a:effectLst/>
                <a:latin typeface="Times New Roman" panose="02020603050405020304" pitchFamily="18" charset="0"/>
                <a:cs typeface="Times New Roman" panose="02020603050405020304" pitchFamily="18" charset="0"/>
              </a:rPr>
              <a:t>adlı panel düzenlendi. </a:t>
            </a:r>
          </a:p>
          <a:p>
            <a:pPr marL="0" indent="0" algn="just">
              <a:lnSpc>
                <a:spcPct val="115000"/>
              </a:lnSpc>
              <a:spcAft>
                <a:spcPts val="1000"/>
              </a:spcAft>
              <a:buNone/>
            </a:pPr>
            <a:endParaRPr lang="tr-TR" sz="2000" dirty="0">
              <a:solidFill>
                <a:schemeClr val="tx1"/>
              </a:solidFill>
              <a:latin typeface="Times New Roman" panose="02020603050405020304" pitchFamily="18" charset="0"/>
              <a:cs typeface="Times New Roman" panose="02020603050405020304" pitchFamily="18" charset="0"/>
              <a:hlinkClick r:id="rId7" tooltip="ADYÜ'den Belediye Konferans Salanu'nda Dev Panel">
                <a:extLst>
                  <a:ext uri="{A12FA001-AC4F-418D-AE19-62706E023703}">
                    <ahyp:hlinkClr xmlns:ahyp="http://schemas.microsoft.com/office/drawing/2018/hyperlinkcolor" val="tx"/>
                  </a:ext>
                </a:extLst>
              </a:hlinkClick>
            </a:endParaRPr>
          </a:p>
          <a:p>
            <a:pPr marL="0" indent="0" algn="just">
              <a:lnSpc>
                <a:spcPct val="115000"/>
              </a:lnSpc>
              <a:spcAft>
                <a:spcPts val="1000"/>
              </a:spcAft>
              <a:buNone/>
            </a:pPr>
            <a:r>
              <a:rPr lang="tr-TR" sz="2000" dirty="0" err="1">
                <a:solidFill>
                  <a:srgbClr val="0000FF"/>
                </a:solidFill>
                <a:latin typeface="Times New Roman" panose="02020603050405020304" pitchFamily="18" charset="0"/>
                <a:cs typeface="Times New Roman" panose="02020603050405020304" pitchFamily="18" charset="0"/>
                <a:hlinkClick r:id="rId7" tooltip="ADYÜ'den Belediye Konferans Salanu'nda Dev Panel"/>
              </a:rPr>
              <a:t>ADYÜ'den</a:t>
            </a:r>
            <a:r>
              <a:rPr lang="tr-TR" sz="2000" dirty="0">
                <a:solidFill>
                  <a:srgbClr val="0000FF"/>
                </a:solidFill>
                <a:latin typeface="Times New Roman" panose="02020603050405020304" pitchFamily="18" charset="0"/>
                <a:cs typeface="Times New Roman" panose="02020603050405020304" pitchFamily="18" charset="0"/>
                <a:hlinkClick r:id="rId7" tooltip="ADYÜ'den Belediye Konferans Salanu'nda Dev Panel"/>
              </a:rPr>
              <a:t> Belediye Konferans Salonu'nda Dev Panel</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40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yagram 11">
            <a:extLst>
              <a:ext uri="{FF2B5EF4-FFF2-40B4-BE49-F238E27FC236}">
                <a16:creationId xmlns:a16="http://schemas.microsoft.com/office/drawing/2014/main" id="{FE631162-5584-42C7-A744-0CF52639BB19}"/>
              </a:ext>
            </a:extLst>
          </p:cNvPr>
          <p:cNvGraphicFramePr/>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a:extLst>
              <a:ext uri="{FF2B5EF4-FFF2-40B4-BE49-F238E27FC236}">
                <a16:creationId xmlns:a16="http://schemas.microsoft.com/office/drawing/2014/main" id="{7CB84D7B-A836-425E-8A9B-A1AAAE3770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599" y="1697802"/>
            <a:ext cx="5945401" cy="3147565"/>
          </a:xfrm>
          <a:prstGeom prst="rect">
            <a:avLst/>
          </a:prstGeom>
        </p:spPr>
      </p:pic>
      <p:pic>
        <p:nvPicPr>
          <p:cNvPr id="7" name="Resim 6">
            <a:extLst>
              <a:ext uri="{FF2B5EF4-FFF2-40B4-BE49-F238E27FC236}">
                <a16:creationId xmlns:a16="http://schemas.microsoft.com/office/drawing/2014/main" id="{34B52AC4-932C-439A-997A-1E6AA8D06D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9427" y="2996637"/>
            <a:ext cx="5549660" cy="3697461"/>
          </a:xfrm>
          <a:prstGeom prst="rect">
            <a:avLst/>
          </a:prstGeom>
        </p:spPr>
      </p:pic>
    </p:spTree>
    <p:extLst>
      <p:ext uri="{BB962C8B-B14F-4D97-AF65-F5344CB8AC3E}">
        <p14:creationId xmlns:p14="http://schemas.microsoft.com/office/powerpoint/2010/main" val="237056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yagram 11">
            <a:extLst>
              <a:ext uri="{FF2B5EF4-FFF2-40B4-BE49-F238E27FC236}">
                <a16:creationId xmlns:a16="http://schemas.microsoft.com/office/drawing/2014/main" id="{FE631162-5584-42C7-A744-0CF52639BB19}"/>
              </a:ext>
            </a:extLst>
          </p:cNvPr>
          <p:cNvGraphicFramePr/>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a:extLst>
              <a:ext uri="{FF2B5EF4-FFF2-40B4-BE49-F238E27FC236}">
                <a16:creationId xmlns:a16="http://schemas.microsoft.com/office/drawing/2014/main" id="{8DCE7F0D-A1FF-4235-8BF3-A5D3DE116D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442" y="1850367"/>
            <a:ext cx="5132717" cy="2717320"/>
          </a:xfrm>
          <a:prstGeom prst="rect">
            <a:avLst/>
          </a:prstGeom>
        </p:spPr>
      </p:pic>
      <p:pic>
        <p:nvPicPr>
          <p:cNvPr id="7" name="Resim 6">
            <a:extLst>
              <a:ext uri="{FF2B5EF4-FFF2-40B4-BE49-F238E27FC236}">
                <a16:creationId xmlns:a16="http://schemas.microsoft.com/office/drawing/2014/main" id="{A98559F3-CBDA-4010-ADA6-92DF709937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28" y="2967487"/>
            <a:ext cx="6045200" cy="3200400"/>
          </a:xfrm>
          <a:prstGeom prst="rect">
            <a:avLst/>
          </a:prstGeom>
        </p:spPr>
      </p:pic>
    </p:spTree>
    <p:extLst>
      <p:ext uri="{BB962C8B-B14F-4D97-AF65-F5344CB8AC3E}">
        <p14:creationId xmlns:p14="http://schemas.microsoft.com/office/powerpoint/2010/main" val="103103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Metin Yer Tutucusu 2">
            <a:extLst>
              <a:ext uri="{FF2B5EF4-FFF2-40B4-BE49-F238E27FC236}">
                <a16:creationId xmlns:a16="http://schemas.microsoft.com/office/drawing/2014/main" id="{AF0F26E2-E6CC-4A13-8746-145FDF47F220}"/>
              </a:ext>
            </a:extLst>
          </p:cNvPr>
          <p:cNvSpPr>
            <a:spLocks noGrp="1"/>
          </p:cNvSpPr>
          <p:nvPr>
            <p:ph type="body" idx="1"/>
          </p:nvPr>
        </p:nvSpPr>
        <p:spPr>
          <a:xfrm>
            <a:off x="277905" y="1855694"/>
            <a:ext cx="11707907" cy="5183581"/>
          </a:xfrm>
        </p:spPr>
        <p:txBody>
          <a:bodyPr>
            <a:normAutofit/>
          </a:bodyPr>
          <a:lstStyle/>
          <a:p>
            <a:pPr algn="just"/>
            <a:r>
              <a:rPr lang="tr-TR" sz="2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Engelli Öğrenci Birimi Koordinatör ve Koordinatör Yardımcısı Ataması Gerçekleşti</a:t>
            </a:r>
          </a:p>
          <a:p>
            <a:pPr algn="just"/>
            <a:endParaRPr lang="tr-T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tr-T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tr-TR"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YAPILAN FAALİYET</a:t>
            </a:r>
          </a:p>
          <a:p>
            <a:pPr algn="just">
              <a:lnSpc>
                <a:spcPct val="115000"/>
              </a:lnSpc>
              <a:spcAft>
                <a:spcPts val="1000"/>
              </a:spcAft>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 </a:t>
            </a:r>
            <a:r>
              <a:rPr lang="tr-T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Eylül 2021 tarihinde Engelli Öğrenci Birimi Koordinatörü olarak Arş. Gör. Nurullah </a:t>
            </a:r>
            <a:r>
              <a:rPr lang="tr-T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TÜRK’ün</a:t>
            </a:r>
            <a:r>
              <a:rPr lang="tr-T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 Ekim 2021 tarihinde Engelli Öğrenci Birimi Koordinatör Yardımcısı olarak Uzm. </a:t>
            </a:r>
            <a:r>
              <a:rPr lang="tr-T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Psk</a:t>
            </a:r>
            <a:r>
              <a:rPr lang="tr-T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Cihat </a:t>
            </a:r>
            <a:r>
              <a:rPr lang="tr-T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ÇELİK’in</a:t>
            </a:r>
            <a:r>
              <a:rPr lang="tr-T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ataması yapıldı. </a:t>
            </a:r>
            <a:endParaRPr lang="tr-TR" dirty="0">
              <a:latin typeface="Times New Roman" panose="02020603050405020304" pitchFamily="18" charset="0"/>
              <a:cs typeface="Times New Roman" panose="02020603050405020304" pitchFamily="18" charset="0"/>
            </a:endParaRPr>
          </a:p>
          <a:p>
            <a:pPr algn="just"/>
            <a:endParaRPr lang="tr-TR" b="1"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graphicFrame>
        <p:nvGraphicFramePr>
          <p:cNvPr id="6" name="Diyagram 5">
            <a:extLst>
              <a:ext uri="{FF2B5EF4-FFF2-40B4-BE49-F238E27FC236}">
                <a16:creationId xmlns:a16="http://schemas.microsoft.com/office/drawing/2014/main" id="{F2136ACF-C5EC-4FEC-849D-C23A3E80530F}"/>
              </a:ext>
            </a:extLst>
          </p:cNvPr>
          <p:cNvGraphicFramePr/>
          <p:nvPr>
            <p:extLst>
              <p:ext uri="{D42A27DB-BD31-4B8C-83A1-F6EECF244321}">
                <p14:modId xmlns:p14="http://schemas.microsoft.com/office/powerpoint/2010/main" val="1361506252"/>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25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42D51808-4A6F-41B8-94A0-6190F379C2E3}"/>
              </a:ext>
            </a:extLst>
          </p:cNvPr>
          <p:cNvGraphicFramePr/>
          <p:nvPr>
            <p:extLst>
              <p:ext uri="{D42A27DB-BD31-4B8C-83A1-F6EECF244321}">
                <p14:modId xmlns:p14="http://schemas.microsoft.com/office/powerpoint/2010/main" val="2986533407"/>
              </p:ext>
            </p:extLst>
          </p:nvPr>
        </p:nvGraphicFramePr>
        <p:xfrm>
          <a:off x="-979704" y="125506"/>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tin Yer Tutucusu 2">
            <a:extLst>
              <a:ext uri="{FF2B5EF4-FFF2-40B4-BE49-F238E27FC236}">
                <a16:creationId xmlns:a16="http://schemas.microsoft.com/office/drawing/2014/main" id="{AF0F26E2-E6CC-4A13-8746-145FDF47F220}"/>
              </a:ext>
            </a:extLst>
          </p:cNvPr>
          <p:cNvSpPr>
            <a:spLocks noGrp="1"/>
          </p:cNvSpPr>
          <p:nvPr>
            <p:ph type="body" idx="1"/>
          </p:nvPr>
        </p:nvSpPr>
        <p:spPr>
          <a:xfrm>
            <a:off x="394447" y="1667435"/>
            <a:ext cx="11237844" cy="5407699"/>
          </a:xfrm>
        </p:spPr>
        <p:txBody>
          <a:bodyPr>
            <a:normAutofit/>
          </a:bodyPr>
          <a:lstStyle/>
          <a:p>
            <a:pPr algn="just"/>
            <a:r>
              <a:rPr lang="tr-TR" sz="2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2. Ara </a:t>
            </a:r>
            <a:r>
              <a:rPr lang="tr-TR" sz="2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Sınav ve Final Sınavlarında YÖK’ün </a:t>
            </a:r>
            <a:r>
              <a:rPr lang="tr-TR" sz="2800" b="1" dirty="0">
                <a:solidFill>
                  <a:schemeClr val="accent1">
                    <a:lumMod val="75000"/>
                  </a:schemeClr>
                </a:solidFill>
                <a:latin typeface="Times New Roman" panose="02020603050405020304" pitchFamily="18" charset="0"/>
                <a:cs typeface="Times New Roman" panose="02020603050405020304" pitchFamily="18" charset="0"/>
              </a:rPr>
              <a:t>B.30.0.EÖB-199-5964 Sayılı Karara Göre Engelli Öğrenciler İçin Düzenleme Yapıldı.</a:t>
            </a:r>
            <a:endParaRPr lang="tr-TR" sz="2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tr-TR"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tr-TR"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YAPILAN FAALİYET</a:t>
            </a:r>
          </a:p>
          <a:p>
            <a:pPr algn="just">
              <a:lnSpc>
                <a:spcPct val="115000"/>
              </a:lnSpc>
              <a:spcAft>
                <a:spcPts val="1000"/>
              </a:spcAft>
            </a:pPr>
            <a:r>
              <a:rPr lang="tr-TR" sz="2000" dirty="0">
                <a:solidFill>
                  <a:schemeClr val="tx1"/>
                </a:solidFill>
                <a:latin typeface="Times New Roman" panose="02020603050405020304" pitchFamily="18" charset="0"/>
                <a:cs typeface="Times New Roman" panose="02020603050405020304" pitchFamily="18" charset="0"/>
              </a:rPr>
              <a:t>11 Ekim 2021 tarihi itibariyle Fakülte/Yüksekokul/MYO/Enstitü ve Bölüm Başkanlıklarınızda bulunan engelli öğrencilerimize yönelik yapılacak olan ara sınav ve final sınavlarının engelli öğrencilerimize fırsat eşitliği sağlanması amacıyla engel durumlarına uygun </a:t>
            </a:r>
            <a:r>
              <a:rPr lang="tr-TR" sz="2000">
                <a:solidFill>
                  <a:schemeClr val="tx1"/>
                </a:solidFill>
                <a:latin typeface="Times New Roman" panose="02020603050405020304" pitchFamily="18" charset="0"/>
                <a:cs typeface="Times New Roman" panose="02020603050405020304" pitchFamily="18" charset="0"/>
              </a:rPr>
              <a:t>şekilde YÖK’ün </a:t>
            </a:r>
            <a:r>
              <a:rPr lang="tr-TR" sz="2000" dirty="0">
                <a:solidFill>
                  <a:schemeClr val="tx1"/>
                </a:solidFill>
                <a:latin typeface="Times New Roman" panose="02020603050405020304" pitchFamily="18" charset="0"/>
                <a:cs typeface="Times New Roman" panose="02020603050405020304" pitchFamily="18" charset="0"/>
              </a:rPr>
              <a:t>ilgili kararına göre sınavlarının yapılması kararlaştırılarak birimlere bildirilmiştir. </a:t>
            </a:r>
          </a:p>
          <a:p>
            <a:pPr algn="just"/>
            <a:endParaRPr lang="tr-TR"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Diyagram 4">
            <a:extLst>
              <a:ext uri="{FF2B5EF4-FFF2-40B4-BE49-F238E27FC236}">
                <a16:creationId xmlns:a16="http://schemas.microsoft.com/office/drawing/2014/main" id="{40AC4F11-3BA1-464D-832E-F3B5D6946A4A}"/>
              </a:ext>
            </a:extLst>
          </p:cNvPr>
          <p:cNvGraphicFramePr/>
          <p:nvPr>
            <p:extLst>
              <p:ext uri="{D42A27DB-BD31-4B8C-83A1-F6EECF244321}">
                <p14:modId xmlns:p14="http://schemas.microsoft.com/office/powerpoint/2010/main" val="1361506252"/>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4254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42D51808-4A6F-41B8-94A0-6190F379C2E3}"/>
              </a:ext>
            </a:extLst>
          </p:cNvPr>
          <p:cNvGraphicFramePr/>
          <p:nvPr>
            <p:extLst>
              <p:ext uri="{D42A27DB-BD31-4B8C-83A1-F6EECF244321}">
                <p14:modId xmlns:p14="http://schemas.microsoft.com/office/powerpoint/2010/main" val="515383954"/>
              </p:ext>
            </p:extLst>
          </p:nvPr>
        </p:nvGraphicFramePr>
        <p:xfrm>
          <a:off x="-952810" y="170329"/>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tin Yer Tutucusu 2">
            <a:extLst>
              <a:ext uri="{FF2B5EF4-FFF2-40B4-BE49-F238E27FC236}">
                <a16:creationId xmlns:a16="http://schemas.microsoft.com/office/drawing/2014/main" id="{AF0F26E2-E6CC-4A13-8746-145FDF47F220}"/>
              </a:ext>
            </a:extLst>
          </p:cNvPr>
          <p:cNvSpPr>
            <a:spLocks noGrp="1"/>
          </p:cNvSpPr>
          <p:nvPr>
            <p:ph type="body" idx="1"/>
          </p:nvPr>
        </p:nvSpPr>
        <p:spPr>
          <a:xfrm>
            <a:off x="277905" y="1855694"/>
            <a:ext cx="11707907" cy="5183581"/>
          </a:xfrm>
        </p:spPr>
        <p:txBody>
          <a:bodyPr>
            <a:normAutofit/>
          </a:bodyPr>
          <a:lstStyle/>
          <a:p>
            <a:pPr algn="just"/>
            <a:r>
              <a:rPr lang="tr-TR" sz="2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tr-TR" sz="2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Pasif Durumda Olan Ünivers</a:t>
            </a:r>
            <a:r>
              <a:rPr lang="tr-TR" sz="2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itemiz "Engelsiz Yaşam Kulübü" Aktif Hala Getirildi.</a:t>
            </a:r>
            <a:endParaRPr lang="tr-TR" sz="2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tr-T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tr-T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tr-TR"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YAPILAN FAALİYET</a:t>
            </a:r>
          </a:p>
          <a:p>
            <a:pPr algn="just">
              <a:lnSpc>
                <a:spcPct val="115000"/>
              </a:lnSpc>
              <a:spcAft>
                <a:spcPts val="1000"/>
              </a:spcAft>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Ekim 2021 tarihinde </a:t>
            </a:r>
            <a:r>
              <a:rPr lang="tr-T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Özel Eğitim Bölümü öğrencileriyle birlikte "Engelsiz Yaşam Kulübü" akt</a:t>
            </a:r>
            <a:r>
              <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if hale getirilmiştir. Kulübün akademik danışmanı olarak Koordinatörümüz Arş. Gör. Nurullah TÜRK seçilmiştir. </a:t>
            </a:r>
            <a:endParaRPr lang="tr-TR" dirty="0">
              <a:solidFill>
                <a:schemeClr val="tx1"/>
              </a:solidFill>
              <a:latin typeface="Times New Roman" panose="02020603050405020304" pitchFamily="18" charset="0"/>
              <a:cs typeface="Times New Roman" panose="02020603050405020304" pitchFamily="18" charset="0"/>
            </a:endParaRPr>
          </a:p>
          <a:p>
            <a:pPr algn="just"/>
            <a:endParaRPr lang="tr-TR" b="1"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graphicFrame>
        <p:nvGraphicFramePr>
          <p:cNvPr id="6" name="Diyagram 5">
            <a:extLst>
              <a:ext uri="{FF2B5EF4-FFF2-40B4-BE49-F238E27FC236}">
                <a16:creationId xmlns:a16="http://schemas.microsoft.com/office/drawing/2014/main" id="{DA91BAAA-872D-4D98-AB60-A03904700339}"/>
              </a:ext>
            </a:extLst>
          </p:cNvPr>
          <p:cNvGraphicFramePr/>
          <p:nvPr>
            <p:extLst>
              <p:ext uri="{D42A27DB-BD31-4B8C-83A1-F6EECF244321}">
                <p14:modId xmlns:p14="http://schemas.microsoft.com/office/powerpoint/2010/main" val="1361506252"/>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9436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42D51808-4A6F-41B8-94A0-6190F379C2E3}"/>
              </a:ext>
            </a:extLst>
          </p:cNvPr>
          <p:cNvGraphicFramePr/>
          <p:nvPr>
            <p:extLst>
              <p:ext uri="{D42A27DB-BD31-4B8C-83A1-F6EECF244321}">
                <p14:modId xmlns:p14="http://schemas.microsoft.com/office/powerpoint/2010/main" val="1111554639"/>
              </p:ext>
            </p:extLst>
          </p:nvPr>
        </p:nvGraphicFramePr>
        <p:xfrm>
          <a:off x="-988669" y="107576"/>
          <a:ext cx="7304116" cy="1122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tin Yer Tutucusu 2">
            <a:extLst>
              <a:ext uri="{FF2B5EF4-FFF2-40B4-BE49-F238E27FC236}">
                <a16:creationId xmlns:a16="http://schemas.microsoft.com/office/drawing/2014/main" id="{AF0F26E2-E6CC-4A13-8746-145FDF47F220}"/>
              </a:ext>
            </a:extLst>
          </p:cNvPr>
          <p:cNvSpPr>
            <a:spLocks noGrp="1"/>
          </p:cNvSpPr>
          <p:nvPr>
            <p:ph type="body" idx="1"/>
          </p:nvPr>
        </p:nvSpPr>
        <p:spPr>
          <a:xfrm>
            <a:off x="609599" y="1766047"/>
            <a:ext cx="10800523" cy="4663628"/>
          </a:xfrm>
        </p:spPr>
        <p:txBody>
          <a:bodyPr>
            <a:normAutofit/>
          </a:bodyPr>
          <a:lstStyle/>
          <a:p>
            <a:pPr algn="just"/>
            <a:r>
              <a:rPr lang="tr-TR" sz="2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4. Akademik Birimlerimizde Engell</a:t>
            </a:r>
            <a:r>
              <a:rPr lang="tr-TR" sz="2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i Öğrencilerimize Yardımcı Olmak Amacıyla Engelli Birim Danışmanı Ataması Yapıldı</a:t>
            </a:r>
          </a:p>
          <a:p>
            <a:pPr algn="just"/>
            <a:endParaRPr lang="tr-TR"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tr-TR"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tr-TR"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YAPILAN FAALİYET</a:t>
            </a:r>
          </a:p>
          <a:p>
            <a:pPr algn="just">
              <a:lnSpc>
                <a:spcPct val="115000"/>
              </a:lnSpc>
              <a:spcAft>
                <a:spcPts val="1000"/>
              </a:spcAft>
            </a:pPr>
            <a:r>
              <a:rPr lang="tr-TR" sz="2000" dirty="0">
                <a:solidFill>
                  <a:schemeClr val="tx1"/>
                </a:solidFill>
                <a:latin typeface="Times New Roman" panose="02020603050405020304" pitchFamily="18" charset="0"/>
                <a:cs typeface="Times New Roman" panose="02020603050405020304" pitchFamily="18" charset="0"/>
              </a:rPr>
              <a:t>Engelli öğrencilerimize akademik ve sosyal hayatlarında destek vermek, soru ve sorunlarını dinlemek, yardımcı olmak ve Üniversitemiz Engelli Öğrenci Birimi çalışmalarına destek olmak amacıyla Fakülte/Yüksekokullarında görevli öğretim elemanları arasından Engelli Öğrenci Danışmanı görevlendirilmiştir. </a:t>
            </a:r>
          </a:p>
          <a:p>
            <a:pPr algn="just">
              <a:lnSpc>
                <a:spcPct val="115000"/>
              </a:lnSpc>
              <a:spcAft>
                <a:spcPts val="1000"/>
              </a:spcAft>
            </a:pPr>
            <a:r>
              <a:rPr lang="tr-TR" sz="2000" dirty="0">
                <a:solidFill>
                  <a:schemeClr val="tx1"/>
                </a:solidFill>
                <a:latin typeface="Times New Roman" panose="02020603050405020304" pitchFamily="18" charset="0"/>
                <a:cs typeface="Times New Roman" panose="02020603050405020304" pitchFamily="18" charset="0"/>
                <a:hlinkClick r:id="rId7"/>
              </a:rPr>
              <a:t>Akademik Birim Temsilcileri Listesi</a:t>
            </a:r>
            <a:endParaRPr lang="tr-TR"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Diyagram 4">
            <a:extLst>
              <a:ext uri="{FF2B5EF4-FFF2-40B4-BE49-F238E27FC236}">
                <a16:creationId xmlns:a16="http://schemas.microsoft.com/office/drawing/2014/main" id="{1E96E0DB-64EA-456A-9BCD-D8E84B981B11}"/>
              </a:ext>
            </a:extLst>
          </p:cNvPr>
          <p:cNvGraphicFramePr/>
          <p:nvPr>
            <p:extLst>
              <p:ext uri="{D42A27DB-BD31-4B8C-83A1-F6EECF244321}">
                <p14:modId xmlns:p14="http://schemas.microsoft.com/office/powerpoint/2010/main" val="1361506252"/>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230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Metin Yer Tutucusu 2">
            <a:extLst>
              <a:ext uri="{FF2B5EF4-FFF2-40B4-BE49-F238E27FC236}">
                <a16:creationId xmlns:a16="http://schemas.microsoft.com/office/drawing/2014/main" id="{AF0F26E2-E6CC-4A13-8746-145FDF47F220}"/>
              </a:ext>
            </a:extLst>
          </p:cNvPr>
          <p:cNvSpPr>
            <a:spLocks noGrp="1"/>
          </p:cNvSpPr>
          <p:nvPr>
            <p:ph type="body" idx="1"/>
          </p:nvPr>
        </p:nvSpPr>
        <p:spPr>
          <a:xfrm>
            <a:off x="609599" y="1891553"/>
            <a:ext cx="10774018" cy="4538122"/>
          </a:xfrm>
        </p:spPr>
        <p:txBody>
          <a:bodyPr>
            <a:normAutofit/>
          </a:bodyPr>
          <a:lstStyle/>
          <a:p>
            <a:pPr algn="just"/>
            <a:r>
              <a:rPr lang="tr-TR" sz="2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5. </a:t>
            </a:r>
            <a:r>
              <a:rPr lang="tr-TR" sz="2800" b="1" i="0" dirty="0">
                <a:solidFill>
                  <a:schemeClr val="accent1">
                    <a:lumMod val="75000"/>
                  </a:schemeClr>
                </a:solidFill>
                <a:effectLst/>
                <a:latin typeface="Times New Roman" panose="02020603050405020304" pitchFamily="18" charset="0"/>
                <a:cs typeface="Times New Roman" panose="02020603050405020304" pitchFamily="18" charset="0"/>
              </a:rPr>
              <a:t>15 Ekim Dünya Görme Engelliler ve Beyaz Baston Güvenlik Günü </a:t>
            </a:r>
          </a:p>
          <a:p>
            <a:pPr algn="just"/>
            <a:endParaRPr lang="tr-TR"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tr-TR"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tr-TR"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YAPILAN FAALİYET</a:t>
            </a:r>
          </a:p>
          <a:p>
            <a:pPr algn="just">
              <a:lnSpc>
                <a:spcPct val="115000"/>
              </a:lnSpc>
              <a:spcAft>
                <a:spcPts val="1000"/>
              </a:spcAft>
            </a:pPr>
            <a:r>
              <a:rPr lang="tr-TR" sz="2000" dirty="0">
                <a:solidFill>
                  <a:schemeClr val="tx1"/>
                </a:solidFill>
                <a:latin typeface="Times New Roman" panose="02020603050405020304" pitchFamily="18" charset="0"/>
                <a:cs typeface="Times New Roman" panose="02020603050405020304" pitchFamily="18" charset="0"/>
              </a:rPr>
              <a:t>Üniversitemizde 15 Ekim Dünya Görme Engelliler ve Beyaz Baston Güvenlik Günü sebebiyle 15 Ekim Cuma Günü 11.30’ da Gençlik Meydanı’nda  Adıyaman Engelli Platformu üyeleri,  Engelli STK’ları ve Engelli Sporcular üniversitemizde misafir edilerek öğrencilerimizin de katılımlarıyla empati etkinliği düzenlendi.</a:t>
            </a:r>
          </a:p>
          <a:p>
            <a:pPr algn="just">
              <a:lnSpc>
                <a:spcPct val="115000"/>
              </a:lnSpc>
              <a:spcAft>
                <a:spcPts val="1000"/>
              </a:spcAft>
            </a:pPr>
            <a:r>
              <a:rPr lang="tr-TR" sz="2000" dirty="0" err="1">
                <a:solidFill>
                  <a:schemeClr val="tx1"/>
                </a:solidFill>
                <a:latin typeface="Times New Roman" panose="02020603050405020304" pitchFamily="18" charset="0"/>
                <a:cs typeface="Times New Roman" panose="02020603050405020304" pitchFamily="18" charset="0"/>
                <a:hlinkClick r:id="rId2"/>
              </a:rPr>
              <a:t>ADYÜ'den</a:t>
            </a:r>
            <a:r>
              <a:rPr lang="tr-TR" sz="2000" dirty="0">
                <a:solidFill>
                  <a:schemeClr val="tx1"/>
                </a:solidFill>
                <a:latin typeface="Times New Roman" panose="02020603050405020304" pitchFamily="18" charset="0"/>
                <a:cs typeface="Times New Roman" panose="02020603050405020304" pitchFamily="18" charset="0"/>
                <a:hlinkClick r:id="rId2"/>
              </a:rPr>
              <a:t> Beyaz Baston Farkındalık Etkinliği</a:t>
            </a:r>
            <a:endParaRPr lang="tr-TR"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Diyagram 4">
            <a:extLst>
              <a:ext uri="{FF2B5EF4-FFF2-40B4-BE49-F238E27FC236}">
                <a16:creationId xmlns:a16="http://schemas.microsoft.com/office/drawing/2014/main" id="{F3A9B1FF-C9B4-4DDB-B130-787AE28E09AF}"/>
              </a:ext>
            </a:extLst>
          </p:cNvPr>
          <p:cNvGraphicFramePr/>
          <p:nvPr>
            <p:extLst>
              <p:ext uri="{D42A27DB-BD31-4B8C-83A1-F6EECF244321}">
                <p14:modId xmlns:p14="http://schemas.microsoft.com/office/powerpoint/2010/main" val="1361506252"/>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7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146E385B-731E-492C-817E-4D9864D3D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758" y="2232213"/>
            <a:ext cx="3573537" cy="3334870"/>
          </a:xfrm>
          <a:prstGeom prst="rect">
            <a:avLst/>
          </a:prstGeom>
        </p:spPr>
      </p:pic>
      <p:pic>
        <p:nvPicPr>
          <p:cNvPr id="12" name="Resim 11">
            <a:extLst>
              <a:ext uri="{FF2B5EF4-FFF2-40B4-BE49-F238E27FC236}">
                <a16:creationId xmlns:a16="http://schemas.microsoft.com/office/drawing/2014/main" id="{FE901F3A-73A9-4A8E-A3F3-9B19226AC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75" y="2850777"/>
            <a:ext cx="3594845" cy="3249187"/>
          </a:xfrm>
          <a:prstGeom prst="rect">
            <a:avLst/>
          </a:prstGeom>
        </p:spPr>
      </p:pic>
      <p:graphicFrame>
        <p:nvGraphicFramePr>
          <p:cNvPr id="6" name="Diyagram 5">
            <a:extLst>
              <a:ext uri="{FF2B5EF4-FFF2-40B4-BE49-F238E27FC236}">
                <a16:creationId xmlns:a16="http://schemas.microsoft.com/office/drawing/2014/main" id="{ED6EA242-FEEB-4840-BD48-BB19AF038A98}"/>
              </a:ext>
            </a:extLst>
          </p:cNvPr>
          <p:cNvGraphicFramePr/>
          <p:nvPr>
            <p:extLst>
              <p:ext uri="{D42A27DB-BD31-4B8C-83A1-F6EECF244321}">
                <p14:modId xmlns:p14="http://schemas.microsoft.com/office/powerpoint/2010/main" val="1361506252"/>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566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4617014F-636A-440A-8E4A-0F6C38984C33}"/>
              </a:ext>
            </a:extLst>
          </p:cNvPr>
          <p:cNvSpPr>
            <a:spLocks noGrp="1"/>
          </p:cNvSpPr>
          <p:nvPr>
            <p:ph idx="1"/>
          </p:nvPr>
        </p:nvSpPr>
        <p:spPr>
          <a:xfrm>
            <a:off x="838200" y="1699404"/>
            <a:ext cx="10515600" cy="4666889"/>
          </a:xfrm>
        </p:spPr>
        <p:txBody>
          <a:bodyPr>
            <a:normAutofit fontScale="92500"/>
          </a:bodyPr>
          <a:lstStyle/>
          <a:p>
            <a:pPr marL="0" indent="0" algn="just">
              <a:buNone/>
            </a:pPr>
            <a:r>
              <a:rPr lang="tr-TR" sz="30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6. </a:t>
            </a:r>
            <a:r>
              <a:rPr lang="tr-TR" sz="3000" b="1" i="0" dirty="0">
                <a:solidFill>
                  <a:schemeClr val="accent1">
                    <a:lumMod val="75000"/>
                  </a:schemeClr>
                </a:solidFill>
                <a:effectLst/>
                <a:latin typeface="Alegreya Sans"/>
              </a:rPr>
              <a:t>3 Aralık Dünya Engelliler Günü ENGEL-SİZLİK Sempozyumu yapıldı.</a:t>
            </a:r>
            <a:endParaRPr lang="tr-TR" sz="3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tr-TR"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tr-TR"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tr-TR"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YAPILAN FAALİYET</a:t>
            </a:r>
          </a:p>
          <a:p>
            <a:pPr marL="0" indent="0" algn="just">
              <a:lnSpc>
                <a:spcPct val="115000"/>
              </a:lnSpc>
              <a:spcAft>
                <a:spcPts val="1000"/>
              </a:spcAft>
              <a:buNone/>
            </a:pPr>
            <a:r>
              <a:rPr lang="tr-TR" sz="2600" dirty="0">
                <a:solidFill>
                  <a:schemeClr val="tx1"/>
                </a:solidFill>
                <a:latin typeface="Times New Roman" panose="02020603050405020304" pitchFamily="18" charset="0"/>
                <a:cs typeface="Times New Roman" panose="02020603050405020304" pitchFamily="18" charset="0"/>
              </a:rPr>
              <a:t>ADYÜ olarak Türkiye’de ‘Engellilikle’ ilgili disiplinler arası en büyük </a:t>
            </a:r>
            <a:r>
              <a:rPr lang="tr-TR" sz="2300" dirty="0">
                <a:solidFill>
                  <a:schemeClr val="tx1"/>
                </a:solidFill>
                <a:latin typeface="Times New Roman" panose="02020603050405020304" pitchFamily="18" charset="0"/>
                <a:cs typeface="Times New Roman" panose="02020603050405020304" pitchFamily="18" charset="0"/>
              </a:rPr>
              <a:t>sempozyumlardan birini gerçekleştirdik. Bu sempozyumumuzun ilk oturumunda Tıp Fakültesi Öğretim Üyeleri’yle birlikte  Konuşma, İşitme, </a:t>
            </a:r>
            <a:r>
              <a:rPr lang="tr-TR" sz="2300" dirty="0" err="1">
                <a:solidFill>
                  <a:schemeClr val="tx1"/>
                </a:solidFill>
                <a:latin typeface="Times New Roman" panose="02020603050405020304" pitchFamily="18" charset="0"/>
                <a:cs typeface="Times New Roman" panose="02020603050405020304" pitchFamily="18" charset="0"/>
              </a:rPr>
              <a:t>Odyoloji</a:t>
            </a:r>
            <a:r>
              <a:rPr lang="tr-TR" sz="2300" dirty="0">
                <a:solidFill>
                  <a:schemeClr val="tx1"/>
                </a:solidFill>
                <a:latin typeface="Times New Roman" panose="02020603050405020304" pitchFamily="18" charset="0"/>
                <a:cs typeface="Times New Roman" panose="02020603050405020304" pitchFamily="18" charset="0"/>
              </a:rPr>
              <a:t>, Ortopedik, Görme ve Zihinsel Engellilik ile ilgili son dönemde Tıp’ta yaşanan gelişmeleri ele aldık.</a:t>
            </a:r>
          </a:p>
          <a:p>
            <a:pPr marL="0" indent="0" algn="just">
              <a:lnSpc>
                <a:spcPct val="115000"/>
              </a:lnSpc>
              <a:spcAft>
                <a:spcPts val="1000"/>
              </a:spcAft>
              <a:buNone/>
            </a:pPr>
            <a:r>
              <a:rPr lang="tr-TR" sz="2300" dirty="0" err="1">
                <a:solidFill>
                  <a:schemeClr val="tx1"/>
                </a:solidFill>
                <a:latin typeface="Times New Roman" panose="02020603050405020304" pitchFamily="18" charset="0"/>
                <a:cs typeface="Times New Roman" panose="02020603050405020304" pitchFamily="18" charset="0"/>
                <a:hlinkClick r:id="rId2"/>
              </a:rPr>
              <a:t>ADYÜ'den</a:t>
            </a:r>
            <a:r>
              <a:rPr lang="tr-TR" sz="2300" dirty="0">
                <a:solidFill>
                  <a:schemeClr val="tx1"/>
                </a:solidFill>
                <a:latin typeface="Times New Roman" panose="02020603050405020304" pitchFamily="18" charset="0"/>
                <a:cs typeface="Times New Roman" panose="02020603050405020304" pitchFamily="18" charset="0"/>
                <a:hlinkClick r:id="rId2"/>
              </a:rPr>
              <a:t> Dev Sempozyum</a:t>
            </a:r>
            <a:endParaRPr lang="tr-TR" sz="2300" dirty="0">
              <a:solidFill>
                <a:schemeClr val="tx1"/>
              </a:solidFill>
              <a:latin typeface="Times New Roman" panose="02020603050405020304" pitchFamily="18" charset="0"/>
              <a:cs typeface="Times New Roman" panose="02020603050405020304" pitchFamily="18" charset="0"/>
            </a:endParaRPr>
          </a:p>
          <a:p>
            <a:pPr marL="0" indent="0">
              <a:buNone/>
            </a:pPr>
            <a:endParaRPr lang="tr-TR" dirty="0"/>
          </a:p>
        </p:txBody>
      </p:sp>
      <p:graphicFrame>
        <p:nvGraphicFramePr>
          <p:cNvPr id="8" name="Diyagram 7">
            <a:extLst>
              <a:ext uri="{FF2B5EF4-FFF2-40B4-BE49-F238E27FC236}">
                <a16:creationId xmlns:a16="http://schemas.microsoft.com/office/drawing/2014/main" id="{0098E3F7-09B9-47F4-A247-E628F5A077E8}"/>
              </a:ext>
            </a:extLst>
          </p:cNvPr>
          <p:cNvGraphicFramePr/>
          <p:nvPr>
            <p:extLst>
              <p:ext uri="{D42A27DB-BD31-4B8C-83A1-F6EECF244321}">
                <p14:modId xmlns:p14="http://schemas.microsoft.com/office/powerpoint/2010/main" val="1361506252"/>
              </p:ext>
            </p:extLst>
          </p:nvPr>
        </p:nvGraphicFramePr>
        <p:xfrm>
          <a:off x="-979704" y="89647"/>
          <a:ext cx="7304116" cy="1122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365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heme/theme1.xml><?xml version="1.0" encoding="utf-8"?>
<a:theme xmlns:a="http://schemas.openxmlformats.org/drawingml/2006/main" name="Office Teması">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nu1" id="{A7430010-92F4-4BDE-8BF2-AB70D8F44FBC}" vid="{3BD5AE18-3B43-44B4-B39B-00A8F33DABB6}"/>
    </a:ext>
  </a:extLst>
</a:theme>
</file>

<file path=docProps/app.xml><?xml version="1.0" encoding="utf-8"?>
<Properties xmlns="http://schemas.openxmlformats.org/officeDocument/2006/extended-properties" xmlns:vt="http://schemas.openxmlformats.org/officeDocument/2006/docPropsVTypes">
  <Template>Organic</Template>
  <TotalTime>9749</TotalTime>
  <Words>758</Words>
  <Application>Microsoft Office PowerPoint</Application>
  <PresentationFormat>Geniş ekran</PresentationFormat>
  <Paragraphs>120</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Alegreya Sans</vt:lpstr>
      <vt:lpstr>Arial</vt:lpstr>
      <vt:lpstr>Calibri</vt:lpstr>
      <vt:lpstr>Century Gothic</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ADIYAMAN ÜNİVERSİTESİ</dc:title>
  <dc:creator>Tayfun Servi</dc:creator>
  <cp:lastModifiedBy>Nurullah Türk</cp:lastModifiedBy>
  <cp:revision>354</cp:revision>
  <cp:lastPrinted>2021-06-09T07:35:41Z</cp:lastPrinted>
  <dcterms:created xsi:type="dcterms:W3CDTF">2020-01-02T06:07:11Z</dcterms:created>
  <dcterms:modified xsi:type="dcterms:W3CDTF">2021-12-27T13:26:49Z</dcterms:modified>
</cp:coreProperties>
</file>